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597F5-2641-4803-8B90-96A8279413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2607F-D800-40DD-991D-942997FD0C2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B3662A55-19F0-4E6D-AA70-0414C7FD76CB}" type="parTrans" cxnId="{5672E0A5-7CBC-4840-89C0-95CE1020D4EE}">
      <dgm:prSet/>
      <dgm:spPr/>
      <dgm:t>
        <a:bodyPr/>
        <a:lstStyle/>
        <a:p>
          <a:endParaRPr lang="en-US"/>
        </a:p>
      </dgm:t>
    </dgm:pt>
    <dgm:pt modelId="{0B92AAF5-EF83-4B65-97F2-B59E7CE06AAD}" type="sibTrans" cxnId="{5672E0A5-7CBC-4840-89C0-95CE1020D4EE}">
      <dgm:prSet/>
      <dgm:spPr/>
      <dgm:t>
        <a:bodyPr/>
        <a:lstStyle/>
        <a:p>
          <a:endParaRPr lang="en-US"/>
        </a:p>
      </dgm:t>
    </dgm:pt>
    <dgm:pt modelId="{B284EED6-DE14-475A-8B87-A6C91D783CA1}">
      <dgm:prSet phldrT="[Text]"/>
      <dgm:spPr/>
      <dgm:t>
        <a:bodyPr/>
        <a:lstStyle/>
        <a:p>
          <a:r>
            <a:rPr lang="en-US" dirty="0"/>
            <a:t>Get your mind right</a:t>
          </a:r>
        </a:p>
      </dgm:t>
    </dgm:pt>
    <dgm:pt modelId="{BFA3DCFA-9663-49DB-9A91-3EB2CFE0BB75}" type="parTrans" cxnId="{1D4880DF-DA11-4D37-9739-BE71A89C0216}">
      <dgm:prSet/>
      <dgm:spPr/>
      <dgm:t>
        <a:bodyPr/>
        <a:lstStyle/>
        <a:p>
          <a:endParaRPr lang="en-US"/>
        </a:p>
      </dgm:t>
    </dgm:pt>
    <dgm:pt modelId="{A988F488-CAF4-4ECB-A450-CA0B50CF70B3}" type="sibTrans" cxnId="{1D4880DF-DA11-4D37-9739-BE71A89C0216}">
      <dgm:prSet/>
      <dgm:spPr/>
      <dgm:t>
        <a:bodyPr/>
        <a:lstStyle/>
        <a:p>
          <a:endParaRPr lang="en-US"/>
        </a:p>
      </dgm:t>
    </dgm:pt>
    <dgm:pt modelId="{1C65E2D1-28E5-468A-9DAB-7171796970AC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41E7E3C-7DF2-4FCE-8045-A8093B4C009A}" type="parTrans" cxnId="{42DADDD3-C262-4373-BA64-8232570755E0}">
      <dgm:prSet/>
      <dgm:spPr/>
      <dgm:t>
        <a:bodyPr/>
        <a:lstStyle/>
        <a:p>
          <a:endParaRPr lang="en-US"/>
        </a:p>
      </dgm:t>
    </dgm:pt>
    <dgm:pt modelId="{C3261F4D-9753-473A-8A56-96EBB95768F3}" type="sibTrans" cxnId="{42DADDD3-C262-4373-BA64-8232570755E0}">
      <dgm:prSet/>
      <dgm:spPr/>
      <dgm:t>
        <a:bodyPr/>
        <a:lstStyle/>
        <a:p>
          <a:endParaRPr lang="en-US"/>
        </a:p>
      </dgm:t>
    </dgm:pt>
    <dgm:pt modelId="{B5A36E82-36EF-403D-B13B-CBE9A20C8368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B380E7A-C75C-4D73-BD12-092409A741C5}" type="parTrans" cxnId="{9F4A6417-5A40-4A8C-973E-C199FEE652ED}">
      <dgm:prSet/>
      <dgm:spPr/>
      <dgm:t>
        <a:bodyPr/>
        <a:lstStyle/>
        <a:p>
          <a:endParaRPr lang="en-US"/>
        </a:p>
      </dgm:t>
    </dgm:pt>
    <dgm:pt modelId="{F0B31633-36CC-4B92-9F4F-C89C2AEB427C}" type="sibTrans" cxnId="{9F4A6417-5A40-4A8C-973E-C199FEE652ED}">
      <dgm:prSet/>
      <dgm:spPr/>
      <dgm:t>
        <a:bodyPr/>
        <a:lstStyle/>
        <a:p>
          <a:endParaRPr lang="en-US"/>
        </a:p>
      </dgm:t>
    </dgm:pt>
    <dgm:pt modelId="{2203BCBE-F2F2-4EC5-9592-29FFB7099926}">
      <dgm:prSet phldrT="[Text]"/>
      <dgm:spPr/>
      <dgm:t>
        <a:bodyPr/>
        <a:lstStyle/>
        <a:p>
          <a:r>
            <a:rPr lang="en-US" dirty="0"/>
            <a:t>Cost and Value</a:t>
          </a:r>
        </a:p>
      </dgm:t>
    </dgm:pt>
    <dgm:pt modelId="{DC2E8DBE-5B59-460E-99A9-ACE845546D66}" type="parTrans" cxnId="{CA0921C9-D4D7-4849-A560-3D69EB909F8F}">
      <dgm:prSet/>
      <dgm:spPr/>
      <dgm:t>
        <a:bodyPr/>
        <a:lstStyle/>
        <a:p>
          <a:endParaRPr lang="en-US"/>
        </a:p>
      </dgm:t>
    </dgm:pt>
    <dgm:pt modelId="{73632AB8-D73D-46AC-9CE4-F4362AD210C3}" type="sibTrans" cxnId="{CA0921C9-D4D7-4849-A560-3D69EB909F8F}">
      <dgm:prSet/>
      <dgm:spPr/>
      <dgm:t>
        <a:bodyPr/>
        <a:lstStyle/>
        <a:p>
          <a:endParaRPr lang="en-US"/>
        </a:p>
      </dgm:t>
    </dgm:pt>
    <dgm:pt modelId="{C7981A50-4B57-4CC0-9201-A012A1686138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2EEFE13F-FBF4-4284-9B7C-FF9EC92E2F64}" type="parTrans" cxnId="{CAA031BF-0517-41C6-B702-0E0AD7B2742C}">
      <dgm:prSet/>
      <dgm:spPr/>
      <dgm:t>
        <a:bodyPr/>
        <a:lstStyle/>
        <a:p>
          <a:endParaRPr lang="en-US"/>
        </a:p>
      </dgm:t>
    </dgm:pt>
    <dgm:pt modelId="{E94521AC-7673-43E6-8256-0E0555C4C6D0}" type="sibTrans" cxnId="{CAA031BF-0517-41C6-B702-0E0AD7B2742C}">
      <dgm:prSet/>
      <dgm:spPr/>
      <dgm:t>
        <a:bodyPr/>
        <a:lstStyle/>
        <a:p>
          <a:endParaRPr lang="en-US"/>
        </a:p>
      </dgm:t>
    </dgm:pt>
    <dgm:pt modelId="{61E86173-DD74-4ABA-97B6-D883F54EFBA1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E31204BE-157E-47E9-AB37-F77401BB29B4}" type="parTrans" cxnId="{A92C100B-CB93-4B72-89CD-D2BE411602BC}">
      <dgm:prSet/>
      <dgm:spPr/>
      <dgm:t>
        <a:bodyPr/>
        <a:lstStyle/>
        <a:p>
          <a:endParaRPr lang="en-US"/>
        </a:p>
      </dgm:t>
    </dgm:pt>
    <dgm:pt modelId="{726853B4-C5D5-4DFA-82E2-54A15B547AE9}" type="sibTrans" cxnId="{A92C100B-CB93-4B72-89CD-D2BE411602BC}">
      <dgm:prSet/>
      <dgm:spPr/>
      <dgm:t>
        <a:bodyPr/>
        <a:lstStyle/>
        <a:p>
          <a:endParaRPr lang="en-US"/>
        </a:p>
      </dgm:t>
    </dgm:pt>
    <dgm:pt modelId="{D091E802-332F-4887-88CF-ED01CC8AA24D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1080AEC6-D5D6-4933-A913-444FF2792925}" type="parTrans" cxnId="{565E6431-67E2-4367-9C05-290C1A89A2AA}">
      <dgm:prSet/>
      <dgm:spPr/>
      <dgm:t>
        <a:bodyPr/>
        <a:lstStyle/>
        <a:p>
          <a:endParaRPr lang="en-US"/>
        </a:p>
      </dgm:t>
    </dgm:pt>
    <dgm:pt modelId="{8E78E9EC-5BBB-4EF4-9923-6BC37C1E0EFE}" type="sibTrans" cxnId="{565E6431-67E2-4367-9C05-290C1A89A2AA}">
      <dgm:prSet/>
      <dgm:spPr/>
      <dgm:t>
        <a:bodyPr/>
        <a:lstStyle/>
        <a:p>
          <a:endParaRPr lang="en-US"/>
        </a:p>
      </dgm:t>
    </dgm:pt>
    <dgm:pt modelId="{BC9EAC5E-7CC6-4D2D-AD17-275734FE007E}">
      <dgm:prSet phldrT="[Text]"/>
      <dgm:spPr/>
      <dgm:t>
        <a:bodyPr/>
        <a:lstStyle/>
        <a:p>
          <a:r>
            <a:rPr lang="en-US" dirty="0"/>
            <a:t>Coach Sourcing</a:t>
          </a:r>
        </a:p>
      </dgm:t>
    </dgm:pt>
    <dgm:pt modelId="{5802AAC2-61BA-4AEB-8AB6-5BF79B0DBCDE}" type="parTrans" cxnId="{8A06C2AF-D3CB-4AE9-BAEB-258CC66F6031}">
      <dgm:prSet/>
      <dgm:spPr/>
      <dgm:t>
        <a:bodyPr/>
        <a:lstStyle/>
        <a:p>
          <a:endParaRPr lang="en-US"/>
        </a:p>
      </dgm:t>
    </dgm:pt>
    <dgm:pt modelId="{D9215F54-78A2-40ED-B093-963F350B5C39}" type="sibTrans" cxnId="{8A06C2AF-D3CB-4AE9-BAEB-258CC66F6031}">
      <dgm:prSet/>
      <dgm:spPr/>
      <dgm:t>
        <a:bodyPr/>
        <a:lstStyle/>
        <a:p>
          <a:endParaRPr lang="en-US"/>
        </a:p>
      </dgm:t>
    </dgm:pt>
    <dgm:pt modelId="{17CB12DB-5B97-4776-AF28-E9649F02FF92}">
      <dgm:prSet phldrT="[Text]"/>
      <dgm:spPr/>
      <dgm:t>
        <a:bodyPr/>
        <a:lstStyle/>
        <a:p>
          <a:r>
            <a:rPr lang="en-US" dirty="0"/>
            <a:t>Choosing a Coach</a:t>
          </a:r>
        </a:p>
      </dgm:t>
    </dgm:pt>
    <dgm:pt modelId="{0D894613-CCE9-48BF-927E-C4345D504EC8}" type="parTrans" cxnId="{CAAB220F-320F-41B2-A0C1-52C95C8594C1}">
      <dgm:prSet/>
      <dgm:spPr/>
      <dgm:t>
        <a:bodyPr/>
        <a:lstStyle/>
        <a:p>
          <a:endParaRPr lang="en-US"/>
        </a:p>
      </dgm:t>
    </dgm:pt>
    <dgm:pt modelId="{F296C878-1CEB-4517-9390-2EDD144EF8C3}" type="sibTrans" cxnId="{CAAB220F-320F-41B2-A0C1-52C95C8594C1}">
      <dgm:prSet/>
      <dgm:spPr/>
      <dgm:t>
        <a:bodyPr/>
        <a:lstStyle/>
        <a:p>
          <a:endParaRPr lang="en-US"/>
        </a:p>
      </dgm:t>
    </dgm:pt>
    <dgm:pt modelId="{E51945A3-1944-4729-A567-B516E4B81AFE}" type="pres">
      <dgm:prSet presAssocID="{1DF597F5-2641-4803-8B90-96A8279413E8}" presName="linearFlow" presStyleCnt="0">
        <dgm:presLayoutVars>
          <dgm:dir/>
          <dgm:animLvl val="lvl"/>
          <dgm:resizeHandles val="exact"/>
        </dgm:presLayoutVars>
      </dgm:prSet>
      <dgm:spPr/>
    </dgm:pt>
    <dgm:pt modelId="{531B6B9B-41E9-4266-B312-452E003D3938}" type="pres">
      <dgm:prSet presAssocID="{3AB2607F-D800-40DD-991D-942997FD0C26}" presName="composite" presStyleCnt="0"/>
      <dgm:spPr/>
    </dgm:pt>
    <dgm:pt modelId="{463F9748-42B1-42A6-9753-5144E9C53B55}" type="pres">
      <dgm:prSet presAssocID="{3AB2607F-D800-40DD-991D-942997FD0C2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BCB6342-75A1-49E6-8663-6978BE30CAFB}" type="pres">
      <dgm:prSet presAssocID="{3AB2607F-D800-40DD-991D-942997FD0C26}" presName="descendantText" presStyleLbl="alignAcc1" presStyleIdx="0" presStyleCnt="5">
        <dgm:presLayoutVars>
          <dgm:bulletEnabled val="1"/>
        </dgm:presLayoutVars>
      </dgm:prSet>
      <dgm:spPr/>
    </dgm:pt>
    <dgm:pt modelId="{0CCB9F7A-28A5-4F20-9AFF-28D835F9F5FD}" type="pres">
      <dgm:prSet presAssocID="{0B92AAF5-EF83-4B65-97F2-B59E7CE06AAD}" presName="sp" presStyleCnt="0"/>
      <dgm:spPr/>
    </dgm:pt>
    <dgm:pt modelId="{C0F58ED7-4D12-455A-98A7-13861F9A69D2}" type="pres">
      <dgm:prSet presAssocID="{1C65E2D1-28E5-468A-9DAB-7171796970AC}" presName="composite" presStyleCnt="0"/>
      <dgm:spPr/>
    </dgm:pt>
    <dgm:pt modelId="{F75E6A65-C244-4AB0-9D55-6CAC4E25DD57}" type="pres">
      <dgm:prSet presAssocID="{1C65E2D1-28E5-468A-9DAB-7171796970A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C4DF2BC-2E36-4397-B1CE-A837730A2C7C}" type="pres">
      <dgm:prSet presAssocID="{1C65E2D1-28E5-468A-9DAB-7171796970AC}" presName="descendantText" presStyleLbl="alignAcc1" presStyleIdx="1" presStyleCnt="5">
        <dgm:presLayoutVars>
          <dgm:bulletEnabled val="1"/>
        </dgm:presLayoutVars>
      </dgm:prSet>
      <dgm:spPr/>
    </dgm:pt>
    <dgm:pt modelId="{525D364F-52D5-4388-9AF7-591F024D9744}" type="pres">
      <dgm:prSet presAssocID="{C3261F4D-9753-473A-8A56-96EBB95768F3}" presName="sp" presStyleCnt="0"/>
      <dgm:spPr/>
    </dgm:pt>
    <dgm:pt modelId="{06F57E46-12F4-43FE-8A9B-75369A2C6587}" type="pres">
      <dgm:prSet presAssocID="{B5A36E82-36EF-403D-B13B-CBE9A20C8368}" presName="composite" presStyleCnt="0"/>
      <dgm:spPr/>
    </dgm:pt>
    <dgm:pt modelId="{31A413A3-20CD-431E-BBBE-8075A3B8AE21}" type="pres">
      <dgm:prSet presAssocID="{B5A36E82-36EF-403D-B13B-CBE9A20C836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302C077-0E9F-4AC6-8713-B7ECD104BE65}" type="pres">
      <dgm:prSet presAssocID="{B5A36E82-36EF-403D-B13B-CBE9A20C8368}" presName="descendantText" presStyleLbl="alignAcc1" presStyleIdx="2" presStyleCnt="5">
        <dgm:presLayoutVars>
          <dgm:bulletEnabled val="1"/>
        </dgm:presLayoutVars>
      </dgm:prSet>
      <dgm:spPr/>
    </dgm:pt>
    <dgm:pt modelId="{265ECE66-6EFF-4956-BA75-3EA09F6A7DF8}" type="pres">
      <dgm:prSet presAssocID="{F0B31633-36CC-4B92-9F4F-C89C2AEB427C}" presName="sp" presStyleCnt="0"/>
      <dgm:spPr/>
    </dgm:pt>
    <dgm:pt modelId="{D9CCBA85-FEAA-46CF-BA3A-7A3E8C911069}" type="pres">
      <dgm:prSet presAssocID="{C7981A50-4B57-4CC0-9201-A012A1686138}" presName="composite" presStyleCnt="0"/>
      <dgm:spPr/>
    </dgm:pt>
    <dgm:pt modelId="{007EBCDD-DBAC-4F8E-A2AF-E3F3C679D18D}" type="pres">
      <dgm:prSet presAssocID="{C7981A50-4B57-4CC0-9201-A012A168613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42334DC-6A00-491E-8B6B-9770DE5A37A7}" type="pres">
      <dgm:prSet presAssocID="{C7981A50-4B57-4CC0-9201-A012A1686138}" presName="descendantText" presStyleLbl="alignAcc1" presStyleIdx="3" presStyleCnt="5">
        <dgm:presLayoutVars>
          <dgm:bulletEnabled val="1"/>
        </dgm:presLayoutVars>
      </dgm:prSet>
      <dgm:spPr/>
    </dgm:pt>
    <dgm:pt modelId="{EE798031-2173-4223-BFB5-708CE0975C27}" type="pres">
      <dgm:prSet presAssocID="{E94521AC-7673-43E6-8256-0E0555C4C6D0}" presName="sp" presStyleCnt="0"/>
      <dgm:spPr/>
    </dgm:pt>
    <dgm:pt modelId="{0D1E217D-92E0-4D62-98C8-6D6A5E25A1F4}" type="pres">
      <dgm:prSet presAssocID="{61E86173-DD74-4ABA-97B6-D883F54EFBA1}" presName="composite" presStyleCnt="0"/>
      <dgm:spPr/>
    </dgm:pt>
    <dgm:pt modelId="{4142B275-8033-4A0E-B94E-94DAB9C71112}" type="pres">
      <dgm:prSet presAssocID="{61E86173-DD74-4ABA-97B6-D883F54EFBA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84A93BA-6669-40E9-BAEF-016CE23C7E95}" type="pres">
      <dgm:prSet presAssocID="{61E86173-DD74-4ABA-97B6-D883F54EFBA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406C502-B0AA-4228-A97B-0D3A20A47E7C}" type="presOf" srcId="{3AB2607F-D800-40DD-991D-942997FD0C26}" destId="{463F9748-42B1-42A6-9753-5144E9C53B55}" srcOrd="0" destOrd="0" presId="urn:microsoft.com/office/officeart/2005/8/layout/chevron2"/>
    <dgm:cxn modelId="{A92C100B-CB93-4B72-89CD-D2BE411602BC}" srcId="{1DF597F5-2641-4803-8B90-96A8279413E8}" destId="{61E86173-DD74-4ABA-97B6-D883F54EFBA1}" srcOrd="4" destOrd="0" parTransId="{E31204BE-157E-47E9-AB37-F77401BB29B4}" sibTransId="{726853B4-C5D5-4DFA-82E2-54A15B547AE9}"/>
    <dgm:cxn modelId="{CAAB220F-320F-41B2-A0C1-52C95C8594C1}" srcId="{C7981A50-4B57-4CC0-9201-A012A1686138}" destId="{17CB12DB-5B97-4776-AF28-E9649F02FF92}" srcOrd="0" destOrd="0" parTransId="{0D894613-CCE9-48BF-927E-C4345D504EC8}" sibTransId="{F296C878-1CEB-4517-9390-2EDD144EF8C3}"/>
    <dgm:cxn modelId="{9F4A6417-5A40-4A8C-973E-C199FEE652ED}" srcId="{1DF597F5-2641-4803-8B90-96A8279413E8}" destId="{B5A36E82-36EF-403D-B13B-CBE9A20C8368}" srcOrd="2" destOrd="0" parTransId="{3B380E7A-C75C-4D73-BD12-092409A741C5}" sibTransId="{F0B31633-36CC-4B92-9F4F-C89C2AEB427C}"/>
    <dgm:cxn modelId="{2F65F317-F9C5-4D65-B494-E003F9D0C909}" type="presOf" srcId="{C7981A50-4B57-4CC0-9201-A012A1686138}" destId="{007EBCDD-DBAC-4F8E-A2AF-E3F3C679D18D}" srcOrd="0" destOrd="0" presId="urn:microsoft.com/office/officeart/2005/8/layout/chevron2"/>
    <dgm:cxn modelId="{565E6431-67E2-4367-9C05-290C1A89A2AA}" srcId="{61E86173-DD74-4ABA-97B6-D883F54EFBA1}" destId="{D091E802-332F-4887-88CF-ED01CC8AA24D}" srcOrd="0" destOrd="0" parTransId="{1080AEC6-D5D6-4933-A913-444FF2792925}" sibTransId="{8E78E9EC-5BBB-4EF4-9923-6BC37C1E0EFE}"/>
    <dgm:cxn modelId="{EA80573A-B317-49E7-93D6-EA0BA8D8F14C}" type="presOf" srcId="{BC9EAC5E-7CC6-4D2D-AD17-275734FE007E}" destId="{5C4DF2BC-2E36-4397-B1CE-A837730A2C7C}" srcOrd="0" destOrd="0" presId="urn:microsoft.com/office/officeart/2005/8/layout/chevron2"/>
    <dgm:cxn modelId="{A703C65F-B800-48AA-B65B-F9B27E1FCF81}" type="presOf" srcId="{D091E802-332F-4887-88CF-ED01CC8AA24D}" destId="{384A93BA-6669-40E9-BAEF-016CE23C7E95}" srcOrd="0" destOrd="0" presId="urn:microsoft.com/office/officeart/2005/8/layout/chevron2"/>
    <dgm:cxn modelId="{11CDEE60-CB60-4FEE-A335-0F7D9B1C945D}" type="presOf" srcId="{1C65E2D1-28E5-468A-9DAB-7171796970AC}" destId="{F75E6A65-C244-4AB0-9D55-6CAC4E25DD57}" srcOrd="0" destOrd="0" presId="urn:microsoft.com/office/officeart/2005/8/layout/chevron2"/>
    <dgm:cxn modelId="{ABF6AE45-CE8C-41D2-BF77-650D040A1850}" type="presOf" srcId="{2203BCBE-F2F2-4EC5-9592-29FFB7099926}" destId="{C302C077-0E9F-4AC6-8713-B7ECD104BE65}" srcOrd="0" destOrd="0" presId="urn:microsoft.com/office/officeart/2005/8/layout/chevron2"/>
    <dgm:cxn modelId="{1ED5404C-696E-449E-8848-8EA9A6A7895A}" type="presOf" srcId="{1DF597F5-2641-4803-8B90-96A8279413E8}" destId="{E51945A3-1944-4729-A567-B516E4B81AFE}" srcOrd="0" destOrd="0" presId="urn:microsoft.com/office/officeart/2005/8/layout/chevron2"/>
    <dgm:cxn modelId="{3C1CEB76-A684-47D4-B1A4-15DF74B3C15A}" type="presOf" srcId="{61E86173-DD74-4ABA-97B6-D883F54EFBA1}" destId="{4142B275-8033-4A0E-B94E-94DAB9C71112}" srcOrd="0" destOrd="0" presId="urn:microsoft.com/office/officeart/2005/8/layout/chevron2"/>
    <dgm:cxn modelId="{5672E0A5-7CBC-4840-89C0-95CE1020D4EE}" srcId="{1DF597F5-2641-4803-8B90-96A8279413E8}" destId="{3AB2607F-D800-40DD-991D-942997FD0C26}" srcOrd="0" destOrd="0" parTransId="{B3662A55-19F0-4E6D-AA70-0414C7FD76CB}" sibTransId="{0B92AAF5-EF83-4B65-97F2-B59E7CE06AAD}"/>
    <dgm:cxn modelId="{8A06C2AF-D3CB-4AE9-BAEB-258CC66F6031}" srcId="{1C65E2D1-28E5-468A-9DAB-7171796970AC}" destId="{BC9EAC5E-7CC6-4D2D-AD17-275734FE007E}" srcOrd="0" destOrd="0" parTransId="{5802AAC2-61BA-4AEB-8AB6-5BF79B0DBCDE}" sibTransId="{D9215F54-78A2-40ED-B093-963F350B5C39}"/>
    <dgm:cxn modelId="{60B227B3-646F-4097-87AD-F7F87A00A036}" type="presOf" srcId="{B284EED6-DE14-475A-8B87-A6C91D783CA1}" destId="{0BCB6342-75A1-49E6-8663-6978BE30CAFB}" srcOrd="0" destOrd="0" presId="urn:microsoft.com/office/officeart/2005/8/layout/chevron2"/>
    <dgm:cxn modelId="{CAA031BF-0517-41C6-B702-0E0AD7B2742C}" srcId="{1DF597F5-2641-4803-8B90-96A8279413E8}" destId="{C7981A50-4B57-4CC0-9201-A012A1686138}" srcOrd="3" destOrd="0" parTransId="{2EEFE13F-FBF4-4284-9B7C-FF9EC92E2F64}" sibTransId="{E94521AC-7673-43E6-8256-0E0555C4C6D0}"/>
    <dgm:cxn modelId="{CA0921C9-D4D7-4849-A560-3D69EB909F8F}" srcId="{B5A36E82-36EF-403D-B13B-CBE9A20C8368}" destId="{2203BCBE-F2F2-4EC5-9592-29FFB7099926}" srcOrd="0" destOrd="0" parTransId="{DC2E8DBE-5B59-460E-99A9-ACE845546D66}" sibTransId="{73632AB8-D73D-46AC-9CE4-F4362AD210C3}"/>
    <dgm:cxn modelId="{42DADDD3-C262-4373-BA64-8232570755E0}" srcId="{1DF597F5-2641-4803-8B90-96A8279413E8}" destId="{1C65E2D1-28E5-468A-9DAB-7171796970AC}" srcOrd="1" destOrd="0" parTransId="{D41E7E3C-7DF2-4FCE-8045-A8093B4C009A}" sibTransId="{C3261F4D-9753-473A-8A56-96EBB95768F3}"/>
    <dgm:cxn modelId="{1D4880DF-DA11-4D37-9739-BE71A89C0216}" srcId="{3AB2607F-D800-40DD-991D-942997FD0C26}" destId="{B284EED6-DE14-475A-8B87-A6C91D783CA1}" srcOrd="0" destOrd="0" parTransId="{BFA3DCFA-9663-49DB-9A91-3EB2CFE0BB75}" sibTransId="{A988F488-CAF4-4ECB-A450-CA0B50CF70B3}"/>
    <dgm:cxn modelId="{28752BE3-221C-429E-A37C-E84EAD934BFE}" type="presOf" srcId="{17CB12DB-5B97-4776-AF28-E9649F02FF92}" destId="{342334DC-6A00-491E-8B6B-9770DE5A37A7}" srcOrd="0" destOrd="0" presId="urn:microsoft.com/office/officeart/2005/8/layout/chevron2"/>
    <dgm:cxn modelId="{7A2BAFFA-DC04-40F3-A30B-B5D576B89765}" type="presOf" srcId="{B5A36E82-36EF-403D-B13B-CBE9A20C8368}" destId="{31A413A3-20CD-431E-BBBE-8075A3B8AE21}" srcOrd="0" destOrd="0" presId="urn:microsoft.com/office/officeart/2005/8/layout/chevron2"/>
    <dgm:cxn modelId="{E0016175-8D7A-4365-AF68-0EF0813B88B0}" type="presParOf" srcId="{E51945A3-1944-4729-A567-B516E4B81AFE}" destId="{531B6B9B-41E9-4266-B312-452E003D3938}" srcOrd="0" destOrd="0" presId="urn:microsoft.com/office/officeart/2005/8/layout/chevron2"/>
    <dgm:cxn modelId="{F18985A6-AC4E-4CC6-BE62-F8CD991DD1B5}" type="presParOf" srcId="{531B6B9B-41E9-4266-B312-452E003D3938}" destId="{463F9748-42B1-42A6-9753-5144E9C53B55}" srcOrd="0" destOrd="0" presId="urn:microsoft.com/office/officeart/2005/8/layout/chevron2"/>
    <dgm:cxn modelId="{79827061-38FF-4921-BF20-28B0D2C0DAD6}" type="presParOf" srcId="{531B6B9B-41E9-4266-B312-452E003D3938}" destId="{0BCB6342-75A1-49E6-8663-6978BE30CAFB}" srcOrd="1" destOrd="0" presId="urn:microsoft.com/office/officeart/2005/8/layout/chevron2"/>
    <dgm:cxn modelId="{2ABF1ED2-1E13-4FDE-8E71-CECB8326129C}" type="presParOf" srcId="{E51945A3-1944-4729-A567-B516E4B81AFE}" destId="{0CCB9F7A-28A5-4F20-9AFF-28D835F9F5FD}" srcOrd="1" destOrd="0" presId="urn:microsoft.com/office/officeart/2005/8/layout/chevron2"/>
    <dgm:cxn modelId="{D318CC3B-3A02-489C-97DC-068B1B12877C}" type="presParOf" srcId="{E51945A3-1944-4729-A567-B516E4B81AFE}" destId="{C0F58ED7-4D12-455A-98A7-13861F9A69D2}" srcOrd="2" destOrd="0" presId="urn:microsoft.com/office/officeart/2005/8/layout/chevron2"/>
    <dgm:cxn modelId="{E3A3258C-42AA-40DC-961B-3995964674ED}" type="presParOf" srcId="{C0F58ED7-4D12-455A-98A7-13861F9A69D2}" destId="{F75E6A65-C244-4AB0-9D55-6CAC4E25DD57}" srcOrd="0" destOrd="0" presId="urn:microsoft.com/office/officeart/2005/8/layout/chevron2"/>
    <dgm:cxn modelId="{37591DAB-4E9C-4C56-B49B-E741FE015D5D}" type="presParOf" srcId="{C0F58ED7-4D12-455A-98A7-13861F9A69D2}" destId="{5C4DF2BC-2E36-4397-B1CE-A837730A2C7C}" srcOrd="1" destOrd="0" presId="urn:microsoft.com/office/officeart/2005/8/layout/chevron2"/>
    <dgm:cxn modelId="{CEF3AF80-153E-41DD-BD51-40C69FAD1ABC}" type="presParOf" srcId="{E51945A3-1944-4729-A567-B516E4B81AFE}" destId="{525D364F-52D5-4388-9AF7-591F024D9744}" srcOrd="3" destOrd="0" presId="urn:microsoft.com/office/officeart/2005/8/layout/chevron2"/>
    <dgm:cxn modelId="{B253F6E5-9844-4741-8B3C-339EA57C3E2B}" type="presParOf" srcId="{E51945A3-1944-4729-A567-B516E4B81AFE}" destId="{06F57E46-12F4-43FE-8A9B-75369A2C6587}" srcOrd="4" destOrd="0" presId="urn:microsoft.com/office/officeart/2005/8/layout/chevron2"/>
    <dgm:cxn modelId="{D4B1C93E-B505-41B1-97FF-4995A39C3F58}" type="presParOf" srcId="{06F57E46-12F4-43FE-8A9B-75369A2C6587}" destId="{31A413A3-20CD-431E-BBBE-8075A3B8AE21}" srcOrd="0" destOrd="0" presId="urn:microsoft.com/office/officeart/2005/8/layout/chevron2"/>
    <dgm:cxn modelId="{55369107-8A28-4562-9DA4-2A6E5F3494F2}" type="presParOf" srcId="{06F57E46-12F4-43FE-8A9B-75369A2C6587}" destId="{C302C077-0E9F-4AC6-8713-B7ECD104BE65}" srcOrd="1" destOrd="0" presId="urn:microsoft.com/office/officeart/2005/8/layout/chevron2"/>
    <dgm:cxn modelId="{B6E62A01-A31B-441B-A11A-4918E8D98AFB}" type="presParOf" srcId="{E51945A3-1944-4729-A567-B516E4B81AFE}" destId="{265ECE66-6EFF-4956-BA75-3EA09F6A7DF8}" srcOrd="5" destOrd="0" presId="urn:microsoft.com/office/officeart/2005/8/layout/chevron2"/>
    <dgm:cxn modelId="{9F9F467C-2822-4DAE-941A-CBB2BEF5D8C9}" type="presParOf" srcId="{E51945A3-1944-4729-A567-B516E4B81AFE}" destId="{D9CCBA85-FEAA-46CF-BA3A-7A3E8C911069}" srcOrd="6" destOrd="0" presId="urn:microsoft.com/office/officeart/2005/8/layout/chevron2"/>
    <dgm:cxn modelId="{790C7079-D796-4364-A346-2676F79E6D3D}" type="presParOf" srcId="{D9CCBA85-FEAA-46CF-BA3A-7A3E8C911069}" destId="{007EBCDD-DBAC-4F8E-A2AF-E3F3C679D18D}" srcOrd="0" destOrd="0" presId="urn:microsoft.com/office/officeart/2005/8/layout/chevron2"/>
    <dgm:cxn modelId="{421313BE-D96F-4730-B420-A9C4B0F36649}" type="presParOf" srcId="{D9CCBA85-FEAA-46CF-BA3A-7A3E8C911069}" destId="{342334DC-6A00-491E-8B6B-9770DE5A37A7}" srcOrd="1" destOrd="0" presId="urn:microsoft.com/office/officeart/2005/8/layout/chevron2"/>
    <dgm:cxn modelId="{20AD0AC2-AE35-440E-82F1-AF153EA977FF}" type="presParOf" srcId="{E51945A3-1944-4729-A567-B516E4B81AFE}" destId="{EE798031-2173-4223-BFB5-708CE0975C27}" srcOrd="7" destOrd="0" presId="urn:microsoft.com/office/officeart/2005/8/layout/chevron2"/>
    <dgm:cxn modelId="{CD99D0A9-B885-43E6-A295-55E6813C6B2B}" type="presParOf" srcId="{E51945A3-1944-4729-A567-B516E4B81AFE}" destId="{0D1E217D-92E0-4D62-98C8-6D6A5E25A1F4}" srcOrd="8" destOrd="0" presId="urn:microsoft.com/office/officeart/2005/8/layout/chevron2"/>
    <dgm:cxn modelId="{95A21312-7EC9-412E-873A-1E48B63E1350}" type="presParOf" srcId="{0D1E217D-92E0-4D62-98C8-6D6A5E25A1F4}" destId="{4142B275-8033-4A0E-B94E-94DAB9C71112}" srcOrd="0" destOrd="0" presId="urn:microsoft.com/office/officeart/2005/8/layout/chevron2"/>
    <dgm:cxn modelId="{46A4324B-2A79-4DA1-811E-3AB7BB15C130}" type="presParOf" srcId="{0D1E217D-92E0-4D62-98C8-6D6A5E25A1F4}" destId="{384A93BA-6669-40E9-BAEF-016CE23C7E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597F5-2641-4803-8B90-96A8279413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2607F-D800-40DD-991D-942997FD0C26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B3662A55-19F0-4E6D-AA70-0414C7FD76CB}" type="parTrans" cxnId="{5672E0A5-7CBC-4840-89C0-95CE1020D4EE}">
      <dgm:prSet/>
      <dgm:spPr/>
      <dgm:t>
        <a:bodyPr/>
        <a:lstStyle/>
        <a:p>
          <a:endParaRPr lang="en-US"/>
        </a:p>
      </dgm:t>
    </dgm:pt>
    <dgm:pt modelId="{0B92AAF5-EF83-4B65-97F2-B59E7CE06AAD}" type="sibTrans" cxnId="{5672E0A5-7CBC-4840-89C0-95CE1020D4EE}">
      <dgm:prSet/>
      <dgm:spPr/>
      <dgm:t>
        <a:bodyPr/>
        <a:lstStyle/>
        <a:p>
          <a:endParaRPr lang="en-US"/>
        </a:p>
      </dgm:t>
    </dgm:pt>
    <dgm:pt modelId="{B284EED6-DE14-475A-8B87-A6C91D783CA1}">
      <dgm:prSet phldrT="[Text]"/>
      <dgm:spPr/>
      <dgm:t>
        <a:bodyPr/>
        <a:lstStyle/>
        <a:p>
          <a:r>
            <a:rPr lang="en-US" dirty="0"/>
            <a:t>Expectations</a:t>
          </a:r>
        </a:p>
      </dgm:t>
    </dgm:pt>
    <dgm:pt modelId="{BFA3DCFA-9663-49DB-9A91-3EB2CFE0BB75}" type="parTrans" cxnId="{1D4880DF-DA11-4D37-9739-BE71A89C0216}">
      <dgm:prSet/>
      <dgm:spPr/>
      <dgm:t>
        <a:bodyPr/>
        <a:lstStyle/>
        <a:p>
          <a:endParaRPr lang="en-US"/>
        </a:p>
      </dgm:t>
    </dgm:pt>
    <dgm:pt modelId="{A988F488-CAF4-4ECB-A450-CA0B50CF70B3}" type="sibTrans" cxnId="{1D4880DF-DA11-4D37-9739-BE71A89C0216}">
      <dgm:prSet/>
      <dgm:spPr/>
      <dgm:t>
        <a:bodyPr/>
        <a:lstStyle/>
        <a:p>
          <a:endParaRPr lang="en-US"/>
        </a:p>
      </dgm:t>
    </dgm:pt>
    <dgm:pt modelId="{1C65E2D1-28E5-468A-9DAB-7171796970AC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D41E7E3C-7DF2-4FCE-8045-A8093B4C009A}" type="parTrans" cxnId="{42DADDD3-C262-4373-BA64-8232570755E0}">
      <dgm:prSet/>
      <dgm:spPr/>
      <dgm:t>
        <a:bodyPr/>
        <a:lstStyle/>
        <a:p>
          <a:endParaRPr lang="en-US"/>
        </a:p>
      </dgm:t>
    </dgm:pt>
    <dgm:pt modelId="{C3261F4D-9753-473A-8A56-96EBB95768F3}" type="sibTrans" cxnId="{42DADDD3-C262-4373-BA64-8232570755E0}">
      <dgm:prSet/>
      <dgm:spPr/>
      <dgm:t>
        <a:bodyPr/>
        <a:lstStyle/>
        <a:p>
          <a:endParaRPr lang="en-US"/>
        </a:p>
      </dgm:t>
    </dgm:pt>
    <dgm:pt modelId="{B5A36E82-36EF-403D-B13B-CBE9A20C8368}">
      <dgm:prSet phldrT="[Text]"/>
      <dgm:spPr/>
      <dgm:t>
        <a:bodyPr/>
        <a:lstStyle/>
        <a:p>
          <a:r>
            <a:rPr lang="en-US" dirty="0"/>
            <a:t>8</a:t>
          </a:r>
        </a:p>
      </dgm:t>
    </dgm:pt>
    <dgm:pt modelId="{3B380E7A-C75C-4D73-BD12-092409A741C5}" type="parTrans" cxnId="{9F4A6417-5A40-4A8C-973E-C199FEE652ED}">
      <dgm:prSet/>
      <dgm:spPr/>
      <dgm:t>
        <a:bodyPr/>
        <a:lstStyle/>
        <a:p>
          <a:endParaRPr lang="en-US"/>
        </a:p>
      </dgm:t>
    </dgm:pt>
    <dgm:pt modelId="{F0B31633-36CC-4B92-9F4F-C89C2AEB427C}" type="sibTrans" cxnId="{9F4A6417-5A40-4A8C-973E-C199FEE652ED}">
      <dgm:prSet/>
      <dgm:spPr/>
      <dgm:t>
        <a:bodyPr/>
        <a:lstStyle/>
        <a:p>
          <a:endParaRPr lang="en-US"/>
        </a:p>
      </dgm:t>
    </dgm:pt>
    <dgm:pt modelId="{2203BCBE-F2F2-4EC5-9592-29FFB7099926}">
      <dgm:prSet phldrT="[Text]"/>
      <dgm:spPr/>
      <dgm:t>
        <a:bodyPr/>
        <a:lstStyle/>
        <a:p>
          <a:r>
            <a:rPr lang="en-US" dirty="0"/>
            <a:t>Persistence</a:t>
          </a:r>
        </a:p>
      </dgm:t>
    </dgm:pt>
    <dgm:pt modelId="{DC2E8DBE-5B59-460E-99A9-ACE845546D66}" type="parTrans" cxnId="{CA0921C9-D4D7-4849-A560-3D69EB909F8F}">
      <dgm:prSet/>
      <dgm:spPr/>
      <dgm:t>
        <a:bodyPr/>
        <a:lstStyle/>
        <a:p>
          <a:endParaRPr lang="en-US"/>
        </a:p>
      </dgm:t>
    </dgm:pt>
    <dgm:pt modelId="{73632AB8-D73D-46AC-9CE4-F4362AD210C3}" type="sibTrans" cxnId="{CA0921C9-D4D7-4849-A560-3D69EB909F8F}">
      <dgm:prSet/>
      <dgm:spPr/>
      <dgm:t>
        <a:bodyPr/>
        <a:lstStyle/>
        <a:p>
          <a:endParaRPr lang="en-US"/>
        </a:p>
      </dgm:t>
    </dgm:pt>
    <dgm:pt modelId="{C7981A50-4B57-4CC0-9201-A012A1686138}">
      <dgm:prSet phldrT="[Text]"/>
      <dgm:spPr/>
      <dgm:t>
        <a:bodyPr/>
        <a:lstStyle/>
        <a:p>
          <a:r>
            <a:rPr lang="en-US" dirty="0"/>
            <a:t>9</a:t>
          </a:r>
        </a:p>
      </dgm:t>
    </dgm:pt>
    <dgm:pt modelId="{2EEFE13F-FBF4-4284-9B7C-FF9EC92E2F64}" type="parTrans" cxnId="{CAA031BF-0517-41C6-B702-0E0AD7B2742C}">
      <dgm:prSet/>
      <dgm:spPr/>
      <dgm:t>
        <a:bodyPr/>
        <a:lstStyle/>
        <a:p>
          <a:endParaRPr lang="en-US"/>
        </a:p>
      </dgm:t>
    </dgm:pt>
    <dgm:pt modelId="{E94521AC-7673-43E6-8256-0E0555C4C6D0}" type="sibTrans" cxnId="{CAA031BF-0517-41C6-B702-0E0AD7B2742C}">
      <dgm:prSet/>
      <dgm:spPr/>
      <dgm:t>
        <a:bodyPr/>
        <a:lstStyle/>
        <a:p>
          <a:endParaRPr lang="en-US"/>
        </a:p>
      </dgm:t>
    </dgm:pt>
    <dgm:pt modelId="{61E86173-DD74-4ABA-97B6-D883F54EFBA1}">
      <dgm:prSet phldrT="[Text]"/>
      <dgm:spPr/>
      <dgm:t>
        <a:bodyPr/>
        <a:lstStyle/>
        <a:p>
          <a:r>
            <a:rPr lang="en-US" dirty="0"/>
            <a:t>10</a:t>
          </a:r>
        </a:p>
      </dgm:t>
    </dgm:pt>
    <dgm:pt modelId="{E31204BE-157E-47E9-AB37-F77401BB29B4}" type="parTrans" cxnId="{A92C100B-CB93-4B72-89CD-D2BE411602BC}">
      <dgm:prSet/>
      <dgm:spPr/>
      <dgm:t>
        <a:bodyPr/>
        <a:lstStyle/>
        <a:p>
          <a:endParaRPr lang="en-US"/>
        </a:p>
      </dgm:t>
    </dgm:pt>
    <dgm:pt modelId="{726853B4-C5D5-4DFA-82E2-54A15B547AE9}" type="sibTrans" cxnId="{A92C100B-CB93-4B72-89CD-D2BE411602BC}">
      <dgm:prSet/>
      <dgm:spPr/>
      <dgm:t>
        <a:bodyPr/>
        <a:lstStyle/>
        <a:p>
          <a:endParaRPr lang="en-US"/>
        </a:p>
      </dgm:t>
    </dgm:pt>
    <dgm:pt modelId="{D091E802-332F-4887-88CF-ED01CC8AA24D}">
      <dgm:prSet phldrT="[Text]"/>
      <dgm:spPr/>
      <dgm:t>
        <a:bodyPr/>
        <a:lstStyle/>
        <a:p>
          <a:r>
            <a:rPr lang="en-US" dirty="0"/>
            <a:t>Build a checklist</a:t>
          </a:r>
        </a:p>
      </dgm:t>
    </dgm:pt>
    <dgm:pt modelId="{1080AEC6-D5D6-4933-A913-444FF2792925}" type="parTrans" cxnId="{565E6431-67E2-4367-9C05-290C1A89A2AA}">
      <dgm:prSet/>
      <dgm:spPr/>
      <dgm:t>
        <a:bodyPr/>
        <a:lstStyle/>
        <a:p>
          <a:endParaRPr lang="en-US"/>
        </a:p>
      </dgm:t>
    </dgm:pt>
    <dgm:pt modelId="{8E78E9EC-5BBB-4EF4-9923-6BC37C1E0EFE}" type="sibTrans" cxnId="{565E6431-67E2-4367-9C05-290C1A89A2AA}">
      <dgm:prSet/>
      <dgm:spPr/>
      <dgm:t>
        <a:bodyPr/>
        <a:lstStyle/>
        <a:p>
          <a:endParaRPr lang="en-US"/>
        </a:p>
      </dgm:t>
    </dgm:pt>
    <dgm:pt modelId="{BC9EAC5E-7CC6-4D2D-AD17-275734FE007E}">
      <dgm:prSet phldrT="[Text]"/>
      <dgm:spPr/>
      <dgm:t>
        <a:bodyPr/>
        <a:lstStyle/>
        <a:p>
          <a:r>
            <a:rPr lang="en-US" dirty="0"/>
            <a:t>Setting Limits</a:t>
          </a:r>
        </a:p>
      </dgm:t>
    </dgm:pt>
    <dgm:pt modelId="{5802AAC2-61BA-4AEB-8AB6-5BF79B0DBCDE}" type="parTrans" cxnId="{8A06C2AF-D3CB-4AE9-BAEB-258CC66F6031}">
      <dgm:prSet/>
      <dgm:spPr/>
      <dgm:t>
        <a:bodyPr/>
        <a:lstStyle/>
        <a:p>
          <a:endParaRPr lang="en-US"/>
        </a:p>
      </dgm:t>
    </dgm:pt>
    <dgm:pt modelId="{D9215F54-78A2-40ED-B093-963F350B5C39}" type="sibTrans" cxnId="{8A06C2AF-D3CB-4AE9-BAEB-258CC66F6031}">
      <dgm:prSet/>
      <dgm:spPr/>
      <dgm:t>
        <a:bodyPr/>
        <a:lstStyle/>
        <a:p>
          <a:endParaRPr lang="en-US"/>
        </a:p>
      </dgm:t>
    </dgm:pt>
    <dgm:pt modelId="{17CB12DB-5B97-4776-AF28-E9649F02FF92}">
      <dgm:prSet phldrT="[Text]"/>
      <dgm:spPr/>
      <dgm:t>
        <a:bodyPr/>
        <a:lstStyle/>
        <a:p>
          <a:r>
            <a:rPr lang="en-US" dirty="0"/>
            <a:t>Continuous Improvement</a:t>
          </a:r>
        </a:p>
      </dgm:t>
    </dgm:pt>
    <dgm:pt modelId="{0D894613-CCE9-48BF-927E-C4345D504EC8}" type="parTrans" cxnId="{CAAB220F-320F-41B2-A0C1-52C95C8594C1}">
      <dgm:prSet/>
      <dgm:spPr/>
      <dgm:t>
        <a:bodyPr/>
        <a:lstStyle/>
        <a:p>
          <a:endParaRPr lang="en-US"/>
        </a:p>
      </dgm:t>
    </dgm:pt>
    <dgm:pt modelId="{F296C878-1CEB-4517-9390-2EDD144EF8C3}" type="sibTrans" cxnId="{CAAB220F-320F-41B2-A0C1-52C95C8594C1}">
      <dgm:prSet/>
      <dgm:spPr/>
      <dgm:t>
        <a:bodyPr/>
        <a:lstStyle/>
        <a:p>
          <a:endParaRPr lang="en-US"/>
        </a:p>
      </dgm:t>
    </dgm:pt>
    <dgm:pt modelId="{E51945A3-1944-4729-A567-B516E4B81AFE}" type="pres">
      <dgm:prSet presAssocID="{1DF597F5-2641-4803-8B90-96A8279413E8}" presName="linearFlow" presStyleCnt="0">
        <dgm:presLayoutVars>
          <dgm:dir/>
          <dgm:animLvl val="lvl"/>
          <dgm:resizeHandles val="exact"/>
        </dgm:presLayoutVars>
      </dgm:prSet>
      <dgm:spPr/>
    </dgm:pt>
    <dgm:pt modelId="{531B6B9B-41E9-4266-B312-452E003D3938}" type="pres">
      <dgm:prSet presAssocID="{3AB2607F-D800-40DD-991D-942997FD0C26}" presName="composite" presStyleCnt="0"/>
      <dgm:spPr/>
    </dgm:pt>
    <dgm:pt modelId="{463F9748-42B1-42A6-9753-5144E9C53B55}" type="pres">
      <dgm:prSet presAssocID="{3AB2607F-D800-40DD-991D-942997FD0C2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BCB6342-75A1-49E6-8663-6978BE30CAFB}" type="pres">
      <dgm:prSet presAssocID="{3AB2607F-D800-40DD-991D-942997FD0C26}" presName="descendantText" presStyleLbl="alignAcc1" presStyleIdx="0" presStyleCnt="5">
        <dgm:presLayoutVars>
          <dgm:bulletEnabled val="1"/>
        </dgm:presLayoutVars>
      </dgm:prSet>
      <dgm:spPr/>
    </dgm:pt>
    <dgm:pt modelId="{0CCB9F7A-28A5-4F20-9AFF-28D835F9F5FD}" type="pres">
      <dgm:prSet presAssocID="{0B92AAF5-EF83-4B65-97F2-B59E7CE06AAD}" presName="sp" presStyleCnt="0"/>
      <dgm:spPr/>
    </dgm:pt>
    <dgm:pt modelId="{C0F58ED7-4D12-455A-98A7-13861F9A69D2}" type="pres">
      <dgm:prSet presAssocID="{1C65E2D1-28E5-468A-9DAB-7171796970AC}" presName="composite" presStyleCnt="0"/>
      <dgm:spPr/>
    </dgm:pt>
    <dgm:pt modelId="{F75E6A65-C244-4AB0-9D55-6CAC4E25DD57}" type="pres">
      <dgm:prSet presAssocID="{1C65E2D1-28E5-468A-9DAB-7171796970A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C4DF2BC-2E36-4397-B1CE-A837730A2C7C}" type="pres">
      <dgm:prSet presAssocID="{1C65E2D1-28E5-468A-9DAB-7171796970AC}" presName="descendantText" presStyleLbl="alignAcc1" presStyleIdx="1" presStyleCnt="5">
        <dgm:presLayoutVars>
          <dgm:bulletEnabled val="1"/>
        </dgm:presLayoutVars>
      </dgm:prSet>
      <dgm:spPr/>
    </dgm:pt>
    <dgm:pt modelId="{525D364F-52D5-4388-9AF7-591F024D9744}" type="pres">
      <dgm:prSet presAssocID="{C3261F4D-9753-473A-8A56-96EBB95768F3}" presName="sp" presStyleCnt="0"/>
      <dgm:spPr/>
    </dgm:pt>
    <dgm:pt modelId="{06F57E46-12F4-43FE-8A9B-75369A2C6587}" type="pres">
      <dgm:prSet presAssocID="{B5A36E82-36EF-403D-B13B-CBE9A20C8368}" presName="composite" presStyleCnt="0"/>
      <dgm:spPr/>
    </dgm:pt>
    <dgm:pt modelId="{31A413A3-20CD-431E-BBBE-8075A3B8AE21}" type="pres">
      <dgm:prSet presAssocID="{B5A36E82-36EF-403D-B13B-CBE9A20C836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302C077-0E9F-4AC6-8713-B7ECD104BE65}" type="pres">
      <dgm:prSet presAssocID="{B5A36E82-36EF-403D-B13B-CBE9A20C8368}" presName="descendantText" presStyleLbl="alignAcc1" presStyleIdx="2" presStyleCnt="5">
        <dgm:presLayoutVars>
          <dgm:bulletEnabled val="1"/>
        </dgm:presLayoutVars>
      </dgm:prSet>
      <dgm:spPr/>
    </dgm:pt>
    <dgm:pt modelId="{265ECE66-6EFF-4956-BA75-3EA09F6A7DF8}" type="pres">
      <dgm:prSet presAssocID="{F0B31633-36CC-4B92-9F4F-C89C2AEB427C}" presName="sp" presStyleCnt="0"/>
      <dgm:spPr/>
    </dgm:pt>
    <dgm:pt modelId="{D9CCBA85-FEAA-46CF-BA3A-7A3E8C911069}" type="pres">
      <dgm:prSet presAssocID="{C7981A50-4B57-4CC0-9201-A012A1686138}" presName="composite" presStyleCnt="0"/>
      <dgm:spPr/>
    </dgm:pt>
    <dgm:pt modelId="{007EBCDD-DBAC-4F8E-A2AF-E3F3C679D18D}" type="pres">
      <dgm:prSet presAssocID="{C7981A50-4B57-4CC0-9201-A012A168613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42334DC-6A00-491E-8B6B-9770DE5A37A7}" type="pres">
      <dgm:prSet presAssocID="{C7981A50-4B57-4CC0-9201-A012A1686138}" presName="descendantText" presStyleLbl="alignAcc1" presStyleIdx="3" presStyleCnt="5">
        <dgm:presLayoutVars>
          <dgm:bulletEnabled val="1"/>
        </dgm:presLayoutVars>
      </dgm:prSet>
      <dgm:spPr/>
    </dgm:pt>
    <dgm:pt modelId="{EE798031-2173-4223-BFB5-708CE0975C27}" type="pres">
      <dgm:prSet presAssocID="{E94521AC-7673-43E6-8256-0E0555C4C6D0}" presName="sp" presStyleCnt="0"/>
      <dgm:spPr/>
    </dgm:pt>
    <dgm:pt modelId="{0D1E217D-92E0-4D62-98C8-6D6A5E25A1F4}" type="pres">
      <dgm:prSet presAssocID="{61E86173-DD74-4ABA-97B6-D883F54EFBA1}" presName="composite" presStyleCnt="0"/>
      <dgm:spPr/>
    </dgm:pt>
    <dgm:pt modelId="{4142B275-8033-4A0E-B94E-94DAB9C71112}" type="pres">
      <dgm:prSet presAssocID="{61E86173-DD74-4ABA-97B6-D883F54EFBA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84A93BA-6669-40E9-BAEF-016CE23C7E95}" type="pres">
      <dgm:prSet presAssocID="{61E86173-DD74-4ABA-97B6-D883F54EFBA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406C502-B0AA-4228-A97B-0D3A20A47E7C}" type="presOf" srcId="{3AB2607F-D800-40DD-991D-942997FD0C26}" destId="{463F9748-42B1-42A6-9753-5144E9C53B55}" srcOrd="0" destOrd="0" presId="urn:microsoft.com/office/officeart/2005/8/layout/chevron2"/>
    <dgm:cxn modelId="{A92C100B-CB93-4B72-89CD-D2BE411602BC}" srcId="{1DF597F5-2641-4803-8B90-96A8279413E8}" destId="{61E86173-DD74-4ABA-97B6-D883F54EFBA1}" srcOrd="4" destOrd="0" parTransId="{E31204BE-157E-47E9-AB37-F77401BB29B4}" sibTransId="{726853B4-C5D5-4DFA-82E2-54A15B547AE9}"/>
    <dgm:cxn modelId="{CAAB220F-320F-41B2-A0C1-52C95C8594C1}" srcId="{C7981A50-4B57-4CC0-9201-A012A1686138}" destId="{17CB12DB-5B97-4776-AF28-E9649F02FF92}" srcOrd="0" destOrd="0" parTransId="{0D894613-CCE9-48BF-927E-C4345D504EC8}" sibTransId="{F296C878-1CEB-4517-9390-2EDD144EF8C3}"/>
    <dgm:cxn modelId="{9F4A6417-5A40-4A8C-973E-C199FEE652ED}" srcId="{1DF597F5-2641-4803-8B90-96A8279413E8}" destId="{B5A36E82-36EF-403D-B13B-CBE9A20C8368}" srcOrd="2" destOrd="0" parTransId="{3B380E7A-C75C-4D73-BD12-092409A741C5}" sibTransId="{F0B31633-36CC-4B92-9F4F-C89C2AEB427C}"/>
    <dgm:cxn modelId="{2F65F317-F9C5-4D65-B494-E003F9D0C909}" type="presOf" srcId="{C7981A50-4B57-4CC0-9201-A012A1686138}" destId="{007EBCDD-DBAC-4F8E-A2AF-E3F3C679D18D}" srcOrd="0" destOrd="0" presId="urn:microsoft.com/office/officeart/2005/8/layout/chevron2"/>
    <dgm:cxn modelId="{565E6431-67E2-4367-9C05-290C1A89A2AA}" srcId="{61E86173-DD74-4ABA-97B6-D883F54EFBA1}" destId="{D091E802-332F-4887-88CF-ED01CC8AA24D}" srcOrd="0" destOrd="0" parTransId="{1080AEC6-D5D6-4933-A913-444FF2792925}" sibTransId="{8E78E9EC-5BBB-4EF4-9923-6BC37C1E0EFE}"/>
    <dgm:cxn modelId="{EA80573A-B317-49E7-93D6-EA0BA8D8F14C}" type="presOf" srcId="{BC9EAC5E-7CC6-4D2D-AD17-275734FE007E}" destId="{5C4DF2BC-2E36-4397-B1CE-A837730A2C7C}" srcOrd="0" destOrd="0" presId="urn:microsoft.com/office/officeart/2005/8/layout/chevron2"/>
    <dgm:cxn modelId="{A703C65F-B800-48AA-B65B-F9B27E1FCF81}" type="presOf" srcId="{D091E802-332F-4887-88CF-ED01CC8AA24D}" destId="{384A93BA-6669-40E9-BAEF-016CE23C7E95}" srcOrd="0" destOrd="0" presId="urn:microsoft.com/office/officeart/2005/8/layout/chevron2"/>
    <dgm:cxn modelId="{11CDEE60-CB60-4FEE-A335-0F7D9B1C945D}" type="presOf" srcId="{1C65E2D1-28E5-468A-9DAB-7171796970AC}" destId="{F75E6A65-C244-4AB0-9D55-6CAC4E25DD57}" srcOrd="0" destOrd="0" presId="urn:microsoft.com/office/officeart/2005/8/layout/chevron2"/>
    <dgm:cxn modelId="{ABF6AE45-CE8C-41D2-BF77-650D040A1850}" type="presOf" srcId="{2203BCBE-F2F2-4EC5-9592-29FFB7099926}" destId="{C302C077-0E9F-4AC6-8713-B7ECD104BE65}" srcOrd="0" destOrd="0" presId="urn:microsoft.com/office/officeart/2005/8/layout/chevron2"/>
    <dgm:cxn modelId="{1ED5404C-696E-449E-8848-8EA9A6A7895A}" type="presOf" srcId="{1DF597F5-2641-4803-8B90-96A8279413E8}" destId="{E51945A3-1944-4729-A567-B516E4B81AFE}" srcOrd="0" destOrd="0" presId="urn:microsoft.com/office/officeart/2005/8/layout/chevron2"/>
    <dgm:cxn modelId="{3C1CEB76-A684-47D4-B1A4-15DF74B3C15A}" type="presOf" srcId="{61E86173-DD74-4ABA-97B6-D883F54EFBA1}" destId="{4142B275-8033-4A0E-B94E-94DAB9C71112}" srcOrd="0" destOrd="0" presId="urn:microsoft.com/office/officeart/2005/8/layout/chevron2"/>
    <dgm:cxn modelId="{5672E0A5-7CBC-4840-89C0-95CE1020D4EE}" srcId="{1DF597F5-2641-4803-8B90-96A8279413E8}" destId="{3AB2607F-D800-40DD-991D-942997FD0C26}" srcOrd="0" destOrd="0" parTransId="{B3662A55-19F0-4E6D-AA70-0414C7FD76CB}" sibTransId="{0B92AAF5-EF83-4B65-97F2-B59E7CE06AAD}"/>
    <dgm:cxn modelId="{8A06C2AF-D3CB-4AE9-BAEB-258CC66F6031}" srcId="{1C65E2D1-28E5-468A-9DAB-7171796970AC}" destId="{BC9EAC5E-7CC6-4D2D-AD17-275734FE007E}" srcOrd="0" destOrd="0" parTransId="{5802AAC2-61BA-4AEB-8AB6-5BF79B0DBCDE}" sibTransId="{D9215F54-78A2-40ED-B093-963F350B5C39}"/>
    <dgm:cxn modelId="{60B227B3-646F-4097-87AD-F7F87A00A036}" type="presOf" srcId="{B284EED6-DE14-475A-8B87-A6C91D783CA1}" destId="{0BCB6342-75A1-49E6-8663-6978BE30CAFB}" srcOrd="0" destOrd="0" presId="urn:microsoft.com/office/officeart/2005/8/layout/chevron2"/>
    <dgm:cxn modelId="{CAA031BF-0517-41C6-B702-0E0AD7B2742C}" srcId="{1DF597F5-2641-4803-8B90-96A8279413E8}" destId="{C7981A50-4B57-4CC0-9201-A012A1686138}" srcOrd="3" destOrd="0" parTransId="{2EEFE13F-FBF4-4284-9B7C-FF9EC92E2F64}" sibTransId="{E94521AC-7673-43E6-8256-0E0555C4C6D0}"/>
    <dgm:cxn modelId="{CA0921C9-D4D7-4849-A560-3D69EB909F8F}" srcId="{B5A36E82-36EF-403D-B13B-CBE9A20C8368}" destId="{2203BCBE-F2F2-4EC5-9592-29FFB7099926}" srcOrd="0" destOrd="0" parTransId="{DC2E8DBE-5B59-460E-99A9-ACE845546D66}" sibTransId="{73632AB8-D73D-46AC-9CE4-F4362AD210C3}"/>
    <dgm:cxn modelId="{42DADDD3-C262-4373-BA64-8232570755E0}" srcId="{1DF597F5-2641-4803-8B90-96A8279413E8}" destId="{1C65E2D1-28E5-468A-9DAB-7171796970AC}" srcOrd="1" destOrd="0" parTransId="{D41E7E3C-7DF2-4FCE-8045-A8093B4C009A}" sibTransId="{C3261F4D-9753-473A-8A56-96EBB95768F3}"/>
    <dgm:cxn modelId="{1D4880DF-DA11-4D37-9739-BE71A89C0216}" srcId="{3AB2607F-D800-40DD-991D-942997FD0C26}" destId="{B284EED6-DE14-475A-8B87-A6C91D783CA1}" srcOrd="0" destOrd="0" parTransId="{BFA3DCFA-9663-49DB-9A91-3EB2CFE0BB75}" sibTransId="{A988F488-CAF4-4ECB-A450-CA0B50CF70B3}"/>
    <dgm:cxn modelId="{28752BE3-221C-429E-A37C-E84EAD934BFE}" type="presOf" srcId="{17CB12DB-5B97-4776-AF28-E9649F02FF92}" destId="{342334DC-6A00-491E-8B6B-9770DE5A37A7}" srcOrd="0" destOrd="0" presId="urn:microsoft.com/office/officeart/2005/8/layout/chevron2"/>
    <dgm:cxn modelId="{7A2BAFFA-DC04-40F3-A30B-B5D576B89765}" type="presOf" srcId="{B5A36E82-36EF-403D-B13B-CBE9A20C8368}" destId="{31A413A3-20CD-431E-BBBE-8075A3B8AE21}" srcOrd="0" destOrd="0" presId="urn:microsoft.com/office/officeart/2005/8/layout/chevron2"/>
    <dgm:cxn modelId="{E0016175-8D7A-4365-AF68-0EF0813B88B0}" type="presParOf" srcId="{E51945A3-1944-4729-A567-B516E4B81AFE}" destId="{531B6B9B-41E9-4266-B312-452E003D3938}" srcOrd="0" destOrd="0" presId="urn:microsoft.com/office/officeart/2005/8/layout/chevron2"/>
    <dgm:cxn modelId="{F18985A6-AC4E-4CC6-BE62-F8CD991DD1B5}" type="presParOf" srcId="{531B6B9B-41E9-4266-B312-452E003D3938}" destId="{463F9748-42B1-42A6-9753-5144E9C53B55}" srcOrd="0" destOrd="0" presId="urn:microsoft.com/office/officeart/2005/8/layout/chevron2"/>
    <dgm:cxn modelId="{79827061-38FF-4921-BF20-28B0D2C0DAD6}" type="presParOf" srcId="{531B6B9B-41E9-4266-B312-452E003D3938}" destId="{0BCB6342-75A1-49E6-8663-6978BE30CAFB}" srcOrd="1" destOrd="0" presId="urn:microsoft.com/office/officeart/2005/8/layout/chevron2"/>
    <dgm:cxn modelId="{2ABF1ED2-1E13-4FDE-8E71-CECB8326129C}" type="presParOf" srcId="{E51945A3-1944-4729-A567-B516E4B81AFE}" destId="{0CCB9F7A-28A5-4F20-9AFF-28D835F9F5FD}" srcOrd="1" destOrd="0" presId="urn:microsoft.com/office/officeart/2005/8/layout/chevron2"/>
    <dgm:cxn modelId="{D318CC3B-3A02-489C-97DC-068B1B12877C}" type="presParOf" srcId="{E51945A3-1944-4729-A567-B516E4B81AFE}" destId="{C0F58ED7-4D12-455A-98A7-13861F9A69D2}" srcOrd="2" destOrd="0" presId="urn:microsoft.com/office/officeart/2005/8/layout/chevron2"/>
    <dgm:cxn modelId="{E3A3258C-42AA-40DC-961B-3995964674ED}" type="presParOf" srcId="{C0F58ED7-4D12-455A-98A7-13861F9A69D2}" destId="{F75E6A65-C244-4AB0-9D55-6CAC4E25DD57}" srcOrd="0" destOrd="0" presId="urn:microsoft.com/office/officeart/2005/8/layout/chevron2"/>
    <dgm:cxn modelId="{37591DAB-4E9C-4C56-B49B-E741FE015D5D}" type="presParOf" srcId="{C0F58ED7-4D12-455A-98A7-13861F9A69D2}" destId="{5C4DF2BC-2E36-4397-B1CE-A837730A2C7C}" srcOrd="1" destOrd="0" presId="urn:microsoft.com/office/officeart/2005/8/layout/chevron2"/>
    <dgm:cxn modelId="{CEF3AF80-153E-41DD-BD51-40C69FAD1ABC}" type="presParOf" srcId="{E51945A3-1944-4729-A567-B516E4B81AFE}" destId="{525D364F-52D5-4388-9AF7-591F024D9744}" srcOrd="3" destOrd="0" presId="urn:microsoft.com/office/officeart/2005/8/layout/chevron2"/>
    <dgm:cxn modelId="{B253F6E5-9844-4741-8B3C-339EA57C3E2B}" type="presParOf" srcId="{E51945A3-1944-4729-A567-B516E4B81AFE}" destId="{06F57E46-12F4-43FE-8A9B-75369A2C6587}" srcOrd="4" destOrd="0" presId="urn:microsoft.com/office/officeart/2005/8/layout/chevron2"/>
    <dgm:cxn modelId="{D4B1C93E-B505-41B1-97FF-4995A39C3F58}" type="presParOf" srcId="{06F57E46-12F4-43FE-8A9B-75369A2C6587}" destId="{31A413A3-20CD-431E-BBBE-8075A3B8AE21}" srcOrd="0" destOrd="0" presId="urn:microsoft.com/office/officeart/2005/8/layout/chevron2"/>
    <dgm:cxn modelId="{55369107-8A28-4562-9DA4-2A6E5F3494F2}" type="presParOf" srcId="{06F57E46-12F4-43FE-8A9B-75369A2C6587}" destId="{C302C077-0E9F-4AC6-8713-B7ECD104BE65}" srcOrd="1" destOrd="0" presId="urn:microsoft.com/office/officeart/2005/8/layout/chevron2"/>
    <dgm:cxn modelId="{B6E62A01-A31B-441B-A11A-4918E8D98AFB}" type="presParOf" srcId="{E51945A3-1944-4729-A567-B516E4B81AFE}" destId="{265ECE66-6EFF-4956-BA75-3EA09F6A7DF8}" srcOrd="5" destOrd="0" presId="urn:microsoft.com/office/officeart/2005/8/layout/chevron2"/>
    <dgm:cxn modelId="{9F9F467C-2822-4DAE-941A-CBB2BEF5D8C9}" type="presParOf" srcId="{E51945A3-1944-4729-A567-B516E4B81AFE}" destId="{D9CCBA85-FEAA-46CF-BA3A-7A3E8C911069}" srcOrd="6" destOrd="0" presId="urn:microsoft.com/office/officeart/2005/8/layout/chevron2"/>
    <dgm:cxn modelId="{790C7079-D796-4364-A346-2676F79E6D3D}" type="presParOf" srcId="{D9CCBA85-FEAA-46CF-BA3A-7A3E8C911069}" destId="{007EBCDD-DBAC-4F8E-A2AF-E3F3C679D18D}" srcOrd="0" destOrd="0" presId="urn:microsoft.com/office/officeart/2005/8/layout/chevron2"/>
    <dgm:cxn modelId="{421313BE-D96F-4730-B420-A9C4B0F36649}" type="presParOf" srcId="{D9CCBA85-FEAA-46CF-BA3A-7A3E8C911069}" destId="{342334DC-6A00-491E-8B6B-9770DE5A37A7}" srcOrd="1" destOrd="0" presId="urn:microsoft.com/office/officeart/2005/8/layout/chevron2"/>
    <dgm:cxn modelId="{20AD0AC2-AE35-440E-82F1-AF153EA977FF}" type="presParOf" srcId="{E51945A3-1944-4729-A567-B516E4B81AFE}" destId="{EE798031-2173-4223-BFB5-708CE0975C27}" srcOrd="7" destOrd="0" presId="urn:microsoft.com/office/officeart/2005/8/layout/chevron2"/>
    <dgm:cxn modelId="{CD99D0A9-B885-43E6-A295-55E6813C6B2B}" type="presParOf" srcId="{E51945A3-1944-4729-A567-B516E4B81AFE}" destId="{0D1E217D-92E0-4D62-98C8-6D6A5E25A1F4}" srcOrd="8" destOrd="0" presId="urn:microsoft.com/office/officeart/2005/8/layout/chevron2"/>
    <dgm:cxn modelId="{95A21312-7EC9-412E-873A-1E48B63E1350}" type="presParOf" srcId="{0D1E217D-92E0-4D62-98C8-6D6A5E25A1F4}" destId="{4142B275-8033-4A0E-B94E-94DAB9C71112}" srcOrd="0" destOrd="0" presId="urn:microsoft.com/office/officeart/2005/8/layout/chevron2"/>
    <dgm:cxn modelId="{46A4324B-2A79-4DA1-811E-3AB7BB15C130}" type="presParOf" srcId="{0D1E217D-92E0-4D62-98C8-6D6A5E25A1F4}" destId="{384A93BA-6669-40E9-BAEF-016CE23C7E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9748-42B1-42A6-9753-5144E9C53B55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</a:p>
      </dsp:txBody>
      <dsp:txXfrm rot="-5400000">
        <a:off x="1" y="339270"/>
        <a:ext cx="675222" cy="289381"/>
      </dsp:txXfrm>
    </dsp:sp>
    <dsp:sp modelId="{0BCB6342-75A1-49E6-8663-6978BE30CAFB}">
      <dsp:nvSpPr>
        <dsp:cNvPr id="0" name=""/>
        <dsp:cNvSpPr/>
      </dsp:nvSpPr>
      <dsp:spPr>
        <a:xfrm rot="5400000">
          <a:off x="2399973" y="-1723091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Get your mind right</a:t>
          </a:r>
        </a:p>
      </dsp:txBody>
      <dsp:txXfrm rot="-5400000">
        <a:off x="675223" y="32266"/>
        <a:ext cx="4045887" cy="565778"/>
      </dsp:txXfrm>
    </dsp:sp>
    <dsp:sp modelId="{F75E6A65-C244-4AB0-9D55-6CAC4E25DD57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</a:p>
      </dsp:txBody>
      <dsp:txXfrm rot="-5400000">
        <a:off x="1" y="1185123"/>
        <a:ext cx="675222" cy="289381"/>
      </dsp:txXfrm>
    </dsp:sp>
    <dsp:sp modelId="{5C4DF2BC-2E36-4397-B1CE-A837730A2C7C}">
      <dsp:nvSpPr>
        <dsp:cNvPr id="0" name=""/>
        <dsp:cNvSpPr/>
      </dsp:nvSpPr>
      <dsp:spPr>
        <a:xfrm rot="5400000">
          <a:off x="2399973" y="-877237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Coach Sourcing</a:t>
          </a:r>
        </a:p>
      </dsp:txBody>
      <dsp:txXfrm rot="-5400000">
        <a:off x="675223" y="878120"/>
        <a:ext cx="4045887" cy="565778"/>
      </dsp:txXfrm>
    </dsp:sp>
    <dsp:sp modelId="{31A413A3-20CD-431E-BBBE-8075A3B8AE21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</a:t>
          </a:r>
        </a:p>
      </dsp:txBody>
      <dsp:txXfrm rot="-5400000">
        <a:off x="1" y="2030977"/>
        <a:ext cx="675222" cy="289381"/>
      </dsp:txXfrm>
    </dsp:sp>
    <dsp:sp modelId="{C302C077-0E9F-4AC6-8713-B7ECD104BE65}">
      <dsp:nvSpPr>
        <dsp:cNvPr id="0" name=""/>
        <dsp:cNvSpPr/>
      </dsp:nvSpPr>
      <dsp:spPr>
        <a:xfrm rot="5400000">
          <a:off x="2399973" y="-31383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Cost and Value</a:t>
          </a:r>
        </a:p>
      </dsp:txBody>
      <dsp:txXfrm rot="-5400000">
        <a:off x="675223" y="1723974"/>
        <a:ext cx="4045887" cy="565778"/>
      </dsp:txXfrm>
    </dsp:sp>
    <dsp:sp modelId="{007EBCDD-DBAC-4F8E-A2AF-E3F3C679D18D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</a:t>
          </a:r>
        </a:p>
      </dsp:txBody>
      <dsp:txXfrm rot="-5400000">
        <a:off x="1" y="2876831"/>
        <a:ext cx="675222" cy="289381"/>
      </dsp:txXfrm>
    </dsp:sp>
    <dsp:sp modelId="{342334DC-6A00-491E-8B6B-9770DE5A37A7}">
      <dsp:nvSpPr>
        <dsp:cNvPr id="0" name=""/>
        <dsp:cNvSpPr/>
      </dsp:nvSpPr>
      <dsp:spPr>
        <a:xfrm rot="5400000">
          <a:off x="2399973" y="814469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Choosing a Coach</a:t>
          </a:r>
        </a:p>
      </dsp:txBody>
      <dsp:txXfrm rot="-5400000">
        <a:off x="675223" y="2569827"/>
        <a:ext cx="4045887" cy="565778"/>
      </dsp:txXfrm>
    </dsp:sp>
    <dsp:sp modelId="{4142B275-8033-4A0E-B94E-94DAB9C71112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</a:t>
          </a:r>
        </a:p>
      </dsp:txBody>
      <dsp:txXfrm rot="-5400000">
        <a:off x="1" y="3722685"/>
        <a:ext cx="675222" cy="289381"/>
      </dsp:txXfrm>
    </dsp:sp>
    <dsp:sp modelId="{384A93BA-6669-40E9-BAEF-016CE23C7E95}">
      <dsp:nvSpPr>
        <dsp:cNvPr id="0" name=""/>
        <dsp:cNvSpPr/>
      </dsp:nvSpPr>
      <dsp:spPr>
        <a:xfrm rot="5400000">
          <a:off x="2399973" y="1660323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Communication</a:t>
          </a:r>
        </a:p>
      </dsp:txBody>
      <dsp:txXfrm rot="-5400000">
        <a:off x="675223" y="3415681"/>
        <a:ext cx="4045887" cy="56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9748-42B1-42A6-9753-5144E9C53B55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</a:t>
          </a:r>
        </a:p>
      </dsp:txBody>
      <dsp:txXfrm rot="-5400000">
        <a:off x="1" y="339270"/>
        <a:ext cx="675222" cy="289381"/>
      </dsp:txXfrm>
    </dsp:sp>
    <dsp:sp modelId="{0BCB6342-75A1-49E6-8663-6978BE30CAFB}">
      <dsp:nvSpPr>
        <dsp:cNvPr id="0" name=""/>
        <dsp:cNvSpPr/>
      </dsp:nvSpPr>
      <dsp:spPr>
        <a:xfrm rot="5400000">
          <a:off x="2399973" y="-1723091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Expectations</a:t>
          </a:r>
        </a:p>
      </dsp:txBody>
      <dsp:txXfrm rot="-5400000">
        <a:off x="675223" y="32266"/>
        <a:ext cx="4045887" cy="565778"/>
      </dsp:txXfrm>
    </dsp:sp>
    <dsp:sp modelId="{F75E6A65-C244-4AB0-9D55-6CAC4E25DD57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7</a:t>
          </a:r>
        </a:p>
      </dsp:txBody>
      <dsp:txXfrm rot="-5400000">
        <a:off x="1" y="1185123"/>
        <a:ext cx="675222" cy="289381"/>
      </dsp:txXfrm>
    </dsp:sp>
    <dsp:sp modelId="{5C4DF2BC-2E36-4397-B1CE-A837730A2C7C}">
      <dsp:nvSpPr>
        <dsp:cNvPr id="0" name=""/>
        <dsp:cNvSpPr/>
      </dsp:nvSpPr>
      <dsp:spPr>
        <a:xfrm rot="5400000">
          <a:off x="2399973" y="-877237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Setting Limits</a:t>
          </a:r>
        </a:p>
      </dsp:txBody>
      <dsp:txXfrm rot="-5400000">
        <a:off x="675223" y="878120"/>
        <a:ext cx="4045887" cy="565778"/>
      </dsp:txXfrm>
    </dsp:sp>
    <dsp:sp modelId="{31A413A3-20CD-431E-BBBE-8075A3B8AE21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</a:t>
          </a:r>
        </a:p>
      </dsp:txBody>
      <dsp:txXfrm rot="-5400000">
        <a:off x="1" y="2030977"/>
        <a:ext cx="675222" cy="289381"/>
      </dsp:txXfrm>
    </dsp:sp>
    <dsp:sp modelId="{C302C077-0E9F-4AC6-8713-B7ECD104BE65}">
      <dsp:nvSpPr>
        <dsp:cNvPr id="0" name=""/>
        <dsp:cNvSpPr/>
      </dsp:nvSpPr>
      <dsp:spPr>
        <a:xfrm rot="5400000">
          <a:off x="2399973" y="-31383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Persistence</a:t>
          </a:r>
        </a:p>
      </dsp:txBody>
      <dsp:txXfrm rot="-5400000">
        <a:off x="675223" y="1723974"/>
        <a:ext cx="4045887" cy="565778"/>
      </dsp:txXfrm>
    </dsp:sp>
    <dsp:sp modelId="{007EBCDD-DBAC-4F8E-A2AF-E3F3C679D18D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9</a:t>
          </a:r>
        </a:p>
      </dsp:txBody>
      <dsp:txXfrm rot="-5400000">
        <a:off x="1" y="2876831"/>
        <a:ext cx="675222" cy="289381"/>
      </dsp:txXfrm>
    </dsp:sp>
    <dsp:sp modelId="{342334DC-6A00-491E-8B6B-9770DE5A37A7}">
      <dsp:nvSpPr>
        <dsp:cNvPr id="0" name=""/>
        <dsp:cNvSpPr/>
      </dsp:nvSpPr>
      <dsp:spPr>
        <a:xfrm rot="5400000">
          <a:off x="2399973" y="814469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Continuous Improvement</a:t>
          </a:r>
        </a:p>
      </dsp:txBody>
      <dsp:txXfrm rot="-5400000">
        <a:off x="675223" y="2569827"/>
        <a:ext cx="4045887" cy="565778"/>
      </dsp:txXfrm>
    </dsp:sp>
    <dsp:sp modelId="{4142B275-8033-4A0E-B94E-94DAB9C71112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10</a:t>
          </a:r>
        </a:p>
      </dsp:txBody>
      <dsp:txXfrm rot="-5400000">
        <a:off x="1" y="3722685"/>
        <a:ext cx="675222" cy="289381"/>
      </dsp:txXfrm>
    </dsp:sp>
    <dsp:sp modelId="{384A93BA-6669-40E9-BAEF-016CE23C7E95}">
      <dsp:nvSpPr>
        <dsp:cNvPr id="0" name=""/>
        <dsp:cNvSpPr/>
      </dsp:nvSpPr>
      <dsp:spPr>
        <a:xfrm rot="5400000">
          <a:off x="2399973" y="1660323"/>
          <a:ext cx="626992" cy="407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Build a checklist</a:t>
          </a:r>
        </a:p>
      </dsp:txBody>
      <dsp:txXfrm rot="-5400000">
        <a:off x="675223" y="3415681"/>
        <a:ext cx="4045887" cy="56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9D21-4239-400C-82E4-8BAAF2B52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5DC5-DDCE-436F-BF3D-607B16031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C559-ABC2-41DF-A6D9-5DCA2693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230FE-FF7D-430B-BFF3-0E673D48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4B796-A5CF-4323-AF87-659882C5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1488-BA81-4913-B4CD-AEBF4961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B14D7-550F-4BED-9405-037B05B35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BDD2-80EA-4D81-8D49-1CF1B630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C723C-5B49-4272-96C7-7D6B627F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DB3E9-7926-4854-AF1F-74799705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79042-0285-4035-87FF-47F1003D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017D3-AF90-4AF2-B0EC-4B1851E1A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8877-41EF-4B64-8BCC-AE43F7A9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68688-6C15-443C-9C78-18418A57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89C1-F5F0-4275-96B6-33D4C332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9126-28CF-44A2-B701-186C0176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674A-B715-406E-B71F-5EDB266E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17CD-61B8-4F7D-85D2-450B429D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D75D-66D0-4653-8E7D-9DBEBD9E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8749-8ED3-452A-9AFD-4C14ADE4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89C4-F531-43DB-9360-9D1C4B2B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C1EA0-E021-48E9-87A3-1018EC4D6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0AB2-3BBB-4269-98B8-D262AC23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DDAE3-6333-4904-AAEA-CBBDC5E1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4D06-77E4-426D-971E-D0E92128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16E0-4F68-4FE6-AED3-5FBA97B6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2FF9-F79C-4383-B79D-E8C793773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13F1-970C-45CD-B979-DA46D5455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9FD9E-9F5B-4681-A8FA-FD26CB0A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0E5DE-60C5-4CFC-AAF8-5F5396D0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7E72B-36D7-4A87-8DB4-B1D65FE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4467-631C-4D45-9627-7C9C0C2B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8326F-3B05-42C3-AF09-561EE187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DEF98-8E25-41D7-A3A9-821470C50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1360E-9308-4333-A13B-EDFB27D93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F2E3A-6AF0-4CF8-BDAE-ECBD155BD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E17CB-9516-49EB-81F1-2CA58919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6A8DC-63C6-4999-90CE-0E0EF7E7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19D7C-15B0-4029-9156-B3BA0284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8694-8CF3-47F0-ADB9-31DB1112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A3BA-EE92-4425-BAA4-C548439F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772EC-D7BA-41D2-B842-8D54BFE9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ED7F6-50C9-4733-AED8-A0935FC7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29460-6AB3-437B-98F0-47DB3BEB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A8E45-9475-49CC-AE58-E3E38474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2CD43-BA50-426B-B6D4-91BCD8BD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1196-794D-472B-BC2C-1A164803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A408-E205-4AC5-84E6-96778FEA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3BA79-D77B-4907-B3C4-63B3389F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CFE81-A5A5-4175-933F-C346E136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70B3E-7DF2-41DD-8842-3BCE2039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5CFFD-ABEF-4DB1-884A-35F9D8D0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0AE6-0202-4AD5-BD3A-27A58733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66AE7-8377-4FDA-B76A-15863ABE3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0B99A-E24E-48F9-A417-946909E32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05A4-FFC8-4926-AE95-8F33065D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A78D2-3DAD-4F6C-9A5B-5CC9293E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936D8-A8F7-4DEF-855E-93F0CA8F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8CC8E-391D-420B-9C82-E0887ED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257DF-C7BB-4268-A09F-F2FAD86D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BDFA5-8E72-42E2-90A6-F5F4B4E6A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E826-A123-4E38-9236-7129DF30579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716E4-DB3F-429E-A6A5-66FD31245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96B66-E6B8-40BC-9C92-58F4ED3BF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6084-053B-4EF1-8E9C-55D3A8C1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5F34-058D-49D2-A487-1B8A4676A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Business Coaches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9F02-1577-4572-B853-48425E7D9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Coach Selection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494B5-2D7C-463F-9F76-0E3AB644E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97" y="4491400"/>
            <a:ext cx="1575819" cy="1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kern="1200" dirty="0"/>
                  <a:t>Persistence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/>
                  <a:t>8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705898" y="2020529"/>
            <a:ext cx="781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will not happen overnight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can get the best advise in the world but you must implement!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EE0FF1-FBBE-4A29-8B32-884AD44580F7}"/>
              </a:ext>
            </a:extLst>
          </p:cNvPr>
          <p:cNvSpPr/>
          <p:nvPr/>
        </p:nvSpPr>
        <p:spPr>
          <a:xfrm>
            <a:off x="2612001" y="3136075"/>
            <a:ext cx="6096000" cy="26899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“Today I will do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what others won’t,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so tomorrow I can accomplish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cs typeface="DokChampa" panose="020B0604020202020204" pitchFamily="34" charset="-34"/>
              </a:rPr>
              <a:t>what others can’t.”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200" dirty="0">
                <a:latin typeface="Berlin Sans FB" panose="020E0602020502020306" pitchFamily="34" charset="0"/>
                <a:cs typeface="DokChampa" panose="020B0604020202020204" pitchFamily="34" charset="-34"/>
              </a:rPr>
              <a:t>                                                                                                       </a:t>
            </a:r>
            <a:r>
              <a:rPr lang="en-US" dirty="0">
                <a:latin typeface="Berlin Sans FB" panose="020E0602020502020306" pitchFamily="34" charset="0"/>
                <a:cs typeface="DokChampa" panose="020B0604020202020204" pitchFamily="34" charset="-34"/>
              </a:rPr>
              <a:t>~ Jerry Rice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787F2-C391-42F3-A4F3-80A752EF2D5D}"/>
              </a:ext>
            </a:extLst>
          </p:cNvPr>
          <p:cNvSpPr txBox="1"/>
          <p:nvPr/>
        </p:nvSpPr>
        <p:spPr>
          <a:xfrm>
            <a:off x="7629832" y="2939845"/>
            <a:ext cx="31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Click for emphasis point</a:t>
            </a:r>
          </a:p>
        </p:txBody>
      </p:sp>
    </p:spTree>
    <p:extLst>
      <p:ext uri="{BB962C8B-B14F-4D97-AF65-F5344CB8AC3E}">
        <p14:creationId xmlns:p14="http://schemas.microsoft.com/office/powerpoint/2010/main" val="22853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dirty="0"/>
                  <a:t>Continuous Improvement</a:t>
                </a:r>
                <a:endParaRPr lang="en-US" sz="2500" kern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dirty="0"/>
                  <a:t>9</a:t>
                </a:r>
                <a:endParaRPr lang="en-US" sz="1900" kern="12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705898" y="2020529"/>
            <a:ext cx="781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a “ONE and DONE”  activity.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 the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Measure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09696-E262-441E-9156-E8ED36B3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25" y="2873010"/>
            <a:ext cx="3016045" cy="2737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26646-4191-43FE-AD81-DBA0BE0E8C27}"/>
              </a:ext>
            </a:extLst>
          </p:cNvPr>
          <p:cNvSpPr txBox="1"/>
          <p:nvPr/>
        </p:nvSpPr>
        <p:spPr>
          <a:xfrm>
            <a:off x="7580671" y="6312310"/>
            <a:ext cx="33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This slide has no animation</a:t>
            </a:r>
          </a:p>
        </p:txBody>
      </p:sp>
    </p:spTree>
    <p:extLst>
      <p:ext uri="{BB962C8B-B14F-4D97-AF65-F5344CB8AC3E}">
        <p14:creationId xmlns:p14="http://schemas.microsoft.com/office/powerpoint/2010/main" val="184993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dirty="0"/>
                  <a:t>Check List</a:t>
                </a:r>
                <a:endParaRPr lang="en-US" sz="2500" kern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/>
                  <a:t>10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705898" y="2020529"/>
            <a:ext cx="781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these 10 points into a list and use the list.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9AE80-D4C4-4778-8B11-AB544D56F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5" y="2342228"/>
            <a:ext cx="381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9962F-4BD0-43D6-A4CF-AA530D20E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6" y="1397331"/>
            <a:ext cx="6551196" cy="3225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9C398-2C8C-4F1E-9374-138D39AB0949}"/>
              </a:ext>
            </a:extLst>
          </p:cNvPr>
          <p:cNvSpPr txBox="1"/>
          <p:nvPr/>
        </p:nvSpPr>
        <p:spPr>
          <a:xfrm>
            <a:off x="4208206" y="4945626"/>
            <a:ext cx="322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www.reefworks1.com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F2317-10D0-4EF5-97D1-590E1493B090}"/>
              </a:ext>
            </a:extLst>
          </p:cNvPr>
          <p:cNvSpPr txBox="1"/>
          <p:nvPr/>
        </p:nvSpPr>
        <p:spPr>
          <a:xfrm>
            <a:off x="1740310" y="412955"/>
            <a:ext cx="904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This PowerPoint Demonstration is a product of: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71A04-429F-4FB5-89D2-23E431019FAA}"/>
              </a:ext>
            </a:extLst>
          </p:cNvPr>
          <p:cNvSpPr txBox="1"/>
          <p:nvPr/>
        </p:nvSpPr>
        <p:spPr>
          <a:xfrm>
            <a:off x="2782530" y="5801032"/>
            <a:ext cx="691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Let us custom build your next big presentation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98504-A34C-44A6-B81D-4B7EA4B2E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7" y="1577754"/>
            <a:ext cx="2556540" cy="48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F4B8-3295-4414-90DC-9A55D970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Coach Selection Steps: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26BB60-5F77-41D9-ADB0-2572CC09C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778417"/>
              </p:ext>
            </p:extLst>
          </p:nvPr>
        </p:nvGraphicFramePr>
        <p:xfrm>
          <a:off x="838200" y="1825625"/>
          <a:ext cx="47517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287728F-F9B4-4A48-A4BA-C5E4290B0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724710"/>
              </p:ext>
            </p:extLst>
          </p:nvPr>
        </p:nvGraphicFramePr>
        <p:xfrm>
          <a:off x="5993921" y="1788244"/>
          <a:ext cx="47517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68A14C0-4F05-4A66-B8CD-6ABF40C588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43A09-353E-4574-9C6F-493034A7F1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01" y="2862492"/>
            <a:ext cx="1575819" cy="122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6A93F-23D0-42FB-9126-9326D8134E69}"/>
              </a:ext>
            </a:extLst>
          </p:cNvPr>
          <p:cNvSpPr txBox="1"/>
          <p:nvPr/>
        </p:nvSpPr>
        <p:spPr>
          <a:xfrm>
            <a:off x="344128" y="324464"/>
            <a:ext cx="486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Click anywhere to add all 10 items </a:t>
            </a:r>
          </a:p>
        </p:txBody>
      </p:sp>
    </p:spTree>
    <p:extLst>
      <p:ext uri="{BB962C8B-B14F-4D97-AF65-F5344CB8AC3E}">
        <p14:creationId xmlns:p14="http://schemas.microsoft.com/office/powerpoint/2010/main" val="27111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F9748-42B1-42A6-9753-5144E9C53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B6342-75A1-49E6-8663-6978BE30C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5E6A65-C244-4AB0-9D55-6CAC4E25D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DF2BC-2E36-4397-B1CE-A837730A2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413A3-20CD-431E-BBBE-8075A3B8A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2C077-0E9F-4AC6-8713-B7ECD104B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EBCDD-DBAC-4F8E-A2AF-E3F3C679D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334DC-6A00-491E-8B6B-9770DE5A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2B275-8033-4A0E-B94E-94DAB9C7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A93BA-6669-40E9-BAEF-016CE23C7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3F9748-42B1-42A6-9753-5144E9C53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B6342-75A1-49E6-8663-6978BE30C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5E6A65-C244-4AB0-9D55-6CAC4E25D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4DF2BC-2E36-4397-B1CE-A837730A2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A413A3-20CD-431E-BBBE-8075A3B8A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2C077-0E9F-4AC6-8713-B7ECD104B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7EBCDD-DBAC-4F8E-A2AF-E3F3C679D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2334DC-6A00-491E-8B6B-9770DE5A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42B275-8033-4A0E-B94E-94DAB9C7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4A93BA-6669-40E9-BAEF-016CE23C7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kern="1200" dirty="0"/>
                  <a:t>Get your mind right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/>
                  <a:t>1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018CF-D8C9-4D78-B948-F67E79FF3B04}"/>
              </a:ext>
            </a:extLst>
          </p:cNvPr>
          <p:cNvSpPr txBox="1"/>
          <p:nvPr/>
        </p:nvSpPr>
        <p:spPr>
          <a:xfrm>
            <a:off x="1671484" y="1976284"/>
            <a:ext cx="867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you ready for a coach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coach will see everything in your company…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Points of Pride – Points of Pain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2EDA7-842F-4931-AF30-06CCEAF3D95F}"/>
              </a:ext>
            </a:extLst>
          </p:cNvPr>
          <p:cNvSpPr txBox="1"/>
          <p:nvPr/>
        </p:nvSpPr>
        <p:spPr>
          <a:xfrm>
            <a:off x="1671484" y="2875935"/>
            <a:ext cx="867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you Coachable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“Normal Day” disruption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Can you take constructive feedback 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Can you work on things you considered done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87597-70A5-44B7-ACDE-51E11A8CE57F}"/>
              </a:ext>
            </a:extLst>
          </p:cNvPr>
          <p:cNvSpPr txBox="1"/>
          <p:nvPr/>
        </p:nvSpPr>
        <p:spPr>
          <a:xfrm>
            <a:off x="1671484" y="4257367"/>
            <a:ext cx="867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understand why you want a Coach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Coach won’t FIX your problems 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 Coach will help YOU  fix YOUR problems 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1EBCD-141F-4E4F-9143-74794A59801D}"/>
              </a:ext>
            </a:extLst>
          </p:cNvPr>
          <p:cNvSpPr txBox="1"/>
          <p:nvPr/>
        </p:nvSpPr>
        <p:spPr>
          <a:xfrm>
            <a:off x="5250426" y="5968181"/>
            <a:ext cx="295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Activate with a click</a:t>
            </a:r>
          </a:p>
        </p:txBody>
      </p:sp>
    </p:spTree>
    <p:extLst>
      <p:ext uri="{BB962C8B-B14F-4D97-AF65-F5344CB8AC3E}">
        <p14:creationId xmlns:p14="http://schemas.microsoft.com/office/powerpoint/2010/main" val="3576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kern="1200" dirty="0"/>
                  <a:t>Coach Sourcing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dirty="0"/>
                  <a:t>2</a:t>
                </a:r>
                <a:endParaRPr lang="en-US" sz="1900" kern="12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018CF-D8C9-4D78-B948-F67E79FF3B04}"/>
              </a:ext>
            </a:extLst>
          </p:cNvPr>
          <p:cNvSpPr txBox="1"/>
          <p:nvPr/>
        </p:nvSpPr>
        <p:spPr>
          <a:xfrm>
            <a:off x="1671484" y="1976284"/>
            <a:ext cx="8672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single source for Business Coaching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will have to exert effort to find a good coach.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Google search….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2019 search returned 134,000,000 results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Freelance site(s)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Ratings – Reviews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Response dependent.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63D57-C88D-4D2B-B147-381C428C0C77}"/>
              </a:ext>
            </a:extLst>
          </p:cNvPr>
          <p:cNvSpPr txBox="1"/>
          <p:nvPr/>
        </p:nvSpPr>
        <p:spPr>
          <a:xfrm>
            <a:off x="1661652" y="4640826"/>
            <a:ext cx="84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Coaching is not a “Regulated”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Finding a coach is hard work, just like finding your replacement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ABB64-AFA5-40A2-96C0-54FBB802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8" y="1782404"/>
            <a:ext cx="3810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dirty="0"/>
                  <a:t>Cost and Value</a:t>
                </a:r>
                <a:endParaRPr lang="en-US" sz="2500" kern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/>
                  <a:t>3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018CF-D8C9-4D78-B948-F67E79FF3B04}"/>
              </a:ext>
            </a:extLst>
          </p:cNvPr>
          <p:cNvSpPr txBox="1"/>
          <p:nvPr/>
        </p:nvSpPr>
        <p:spPr>
          <a:xfrm>
            <a:off x="1597742" y="1976284"/>
            <a:ext cx="867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Business Coaches can be EXPENSIVE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Generally engaged on an Hourly basis like an attorney.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Include the value of your time and your team’s time.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This is your cost basis.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597742" y="3495368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on investment should be tracked as a metric.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can’t answer the question of how to track the return – Don’t do it!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E5BD4-C2E3-48D1-A2C3-F62B4D4C2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317" y="0"/>
            <a:ext cx="2361650" cy="1831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ACE8D-F189-45FA-ACB9-3E2480411C69}"/>
              </a:ext>
            </a:extLst>
          </p:cNvPr>
          <p:cNvSpPr txBox="1"/>
          <p:nvPr/>
        </p:nvSpPr>
        <p:spPr>
          <a:xfrm>
            <a:off x="9891252" y="1651818"/>
            <a:ext cx="191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Custom 3 D logo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625B0A8-903F-4E88-A5D0-A0F018A07915}"/>
              </a:ext>
            </a:extLst>
          </p:cNvPr>
          <p:cNvSpPr/>
          <p:nvPr/>
        </p:nvSpPr>
        <p:spPr>
          <a:xfrm>
            <a:off x="10658168" y="1179871"/>
            <a:ext cx="422787" cy="52110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dirty="0"/>
                  <a:t>Choosing a Coach</a:t>
                </a:r>
                <a:endParaRPr lang="en-US" sz="2500" kern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dirty="0"/>
                  <a:t>4</a:t>
                </a:r>
                <a:endParaRPr lang="en-US" sz="1900" kern="12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450259" y="1961535"/>
            <a:ext cx="8672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Conduct intensive and targeted interviews.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their “System”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Past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References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41459E-AF7B-4C32-92EA-F5886219CB9C}"/>
              </a:ext>
            </a:extLst>
          </p:cNvPr>
          <p:cNvSpPr txBox="1"/>
          <p:nvPr/>
        </p:nvSpPr>
        <p:spPr>
          <a:xfrm>
            <a:off x="1337188" y="3844413"/>
            <a:ext cx="867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matter who you select, it’s a roll of the dice.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Constantly assess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Is this helpful 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Give it time but find a new coach if this one is not hitting the mark</a:t>
            </a:r>
          </a:p>
        </p:txBody>
      </p:sp>
    </p:spTree>
    <p:extLst>
      <p:ext uri="{BB962C8B-B14F-4D97-AF65-F5344CB8AC3E}">
        <p14:creationId xmlns:p14="http://schemas.microsoft.com/office/powerpoint/2010/main" val="10123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dirty="0"/>
                  <a:t>Communication</a:t>
                </a:r>
                <a:endParaRPr lang="en-US" sz="2500" kern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/>
                  <a:t>5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450259" y="1961535"/>
            <a:ext cx="8672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 a relationship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Communication has to be two way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Ask if you don’t understand.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Communicate your expectations.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Don’t be afraid to say NO.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Agree on Benchmarks and Progress Reviews.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4D017-81E1-412B-9069-3462CD26CB3E}"/>
              </a:ext>
            </a:extLst>
          </p:cNvPr>
          <p:cNvSpPr txBox="1"/>
          <p:nvPr/>
        </p:nvSpPr>
        <p:spPr>
          <a:xfrm>
            <a:off x="1347020" y="3864077"/>
            <a:ext cx="867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who is paying the bills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You’re the boss !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Celebrate Wins  - Acknowledge Losses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Take Action if and when necessary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82C9A-34B8-42CD-8CB1-B4CE04BA8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76" y="1818968"/>
            <a:ext cx="3108056" cy="37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kern="1200" dirty="0"/>
                  <a:t>Expectations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dirty="0"/>
                  <a:t>6</a:t>
                </a:r>
                <a:endParaRPr lang="en-US" sz="1900" kern="12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214285" y="1961535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clear expectations based on desired outcomes.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Outcome should be measurable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4D017-81E1-412B-9069-3462CD26CB3E}"/>
              </a:ext>
            </a:extLst>
          </p:cNvPr>
          <p:cNvSpPr txBox="1"/>
          <p:nvPr/>
        </p:nvSpPr>
        <p:spPr>
          <a:xfrm>
            <a:off x="1214285" y="2871019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 on target dates for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30-60-90 day targets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092E0-D7F0-4FE7-94AB-9BBABE39AC66}"/>
              </a:ext>
            </a:extLst>
          </p:cNvPr>
          <p:cNvSpPr txBox="1"/>
          <p:nvPr/>
        </p:nvSpPr>
        <p:spPr>
          <a:xfrm>
            <a:off x="1214285" y="3986981"/>
            <a:ext cx="867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 on Return On Investment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6F6B3-A52E-4267-9D5A-38259B2F3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1" y="1907457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55B6A-195A-4B57-B5B0-FBB51BCF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92" y="212698"/>
            <a:ext cx="1575819" cy="1222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889B47-2CE9-47AF-AFE1-737A6CC19EB0}"/>
              </a:ext>
            </a:extLst>
          </p:cNvPr>
          <p:cNvGrpSpPr/>
          <p:nvPr/>
        </p:nvGrpSpPr>
        <p:grpSpPr>
          <a:xfrm>
            <a:off x="832428" y="942575"/>
            <a:ext cx="4745432" cy="972778"/>
            <a:chOff x="3388815" y="3115504"/>
            <a:chExt cx="4745432" cy="972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6E3FA9-75EC-492F-B28E-FFD7F5E369DD}"/>
                </a:ext>
              </a:extLst>
            </p:cNvPr>
            <p:cNvGrpSpPr/>
            <p:nvPr/>
          </p:nvGrpSpPr>
          <p:grpSpPr>
            <a:xfrm>
              <a:off x="4057753" y="3115504"/>
              <a:ext cx="4076494" cy="626992"/>
              <a:chOff x="675222" y="1660"/>
              <a:chExt cx="4076494" cy="626992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7D132290-C9C2-4424-812C-4C1FF3662B85}"/>
                  </a:ext>
                </a:extLst>
              </p:cNvPr>
              <p:cNvSpPr/>
              <p:nvPr/>
            </p:nvSpPr>
            <p:spPr>
              <a:xfrm rot="5400000">
                <a:off x="2399973" y="-1723091"/>
                <a:ext cx="626992" cy="407649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49A7756C-F415-4738-97DC-C8AA55B4E4F0}"/>
                  </a:ext>
                </a:extLst>
              </p:cNvPr>
              <p:cNvSpPr txBox="1"/>
              <p:nvPr/>
            </p:nvSpPr>
            <p:spPr>
              <a:xfrm>
                <a:off x="685055" y="32266"/>
                <a:ext cx="4045887" cy="565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500" dirty="0"/>
                  <a:t>Setting Limits</a:t>
                </a:r>
                <a:endParaRPr lang="en-US" sz="2500" kern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56926-D05B-40D2-A319-2FAF8EB70141}"/>
                </a:ext>
              </a:extLst>
            </p:cNvPr>
            <p:cNvGrpSpPr/>
            <p:nvPr/>
          </p:nvGrpSpPr>
          <p:grpSpPr>
            <a:xfrm>
              <a:off x="3388815" y="3123679"/>
              <a:ext cx="675222" cy="964603"/>
              <a:chOff x="1" y="1659"/>
              <a:chExt cx="675222" cy="964603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7B0D7015-6F15-4B04-ADDD-309C010F90F1}"/>
                  </a:ext>
                </a:extLst>
              </p:cNvPr>
              <p:cNvSpPr/>
              <p:nvPr/>
            </p:nvSpPr>
            <p:spPr>
              <a:xfrm rot="5400000">
                <a:off x="-144690" y="146350"/>
                <a:ext cx="964603" cy="675222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id="{413F8B4C-6C3F-49AB-9103-6DF08132B629}"/>
                  </a:ext>
                </a:extLst>
              </p:cNvPr>
              <p:cNvSpPr txBox="1"/>
              <p:nvPr/>
            </p:nvSpPr>
            <p:spPr>
              <a:xfrm>
                <a:off x="1" y="339270"/>
                <a:ext cx="675222" cy="2893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/>
                  <a:t>7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975507-100A-4FDB-BEF7-A269889183A8}"/>
              </a:ext>
            </a:extLst>
          </p:cNvPr>
          <p:cNvSpPr txBox="1"/>
          <p:nvPr/>
        </p:nvSpPr>
        <p:spPr>
          <a:xfrm>
            <a:off x="4395019" y="176981"/>
            <a:ext cx="347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World Business Coaches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5BCD-E4BE-465E-86A9-311BF75E5CC9}"/>
              </a:ext>
            </a:extLst>
          </p:cNvPr>
          <p:cNvSpPr txBox="1"/>
          <p:nvPr/>
        </p:nvSpPr>
        <p:spPr>
          <a:xfrm>
            <a:off x="1214285" y="1961535"/>
            <a:ext cx="8672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 on a set of limits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Total investment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Availability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Work place – On Site or Remote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Response expectations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Travel conditions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Coach or First Class tickets.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5 star or Budget Hotel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Full Size or Compact rental car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092E0-D7F0-4FE7-94AB-9BBABE39AC66}"/>
              </a:ext>
            </a:extLst>
          </p:cNvPr>
          <p:cNvSpPr txBox="1"/>
          <p:nvPr/>
        </p:nvSpPr>
        <p:spPr>
          <a:xfrm>
            <a:off x="1214285" y="5186516"/>
            <a:ext cx="867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 on Review periods and stick to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1C170-F93B-4207-B571-30A5ECE2733F}"/>
              </a:ext>
            </a:extLst>
          </p:cNvPr>
          <p:cNvSpPr txBox="1"/>
          <p:nvPr/>
        </p:nvSpPr>
        <p:spPr>
          <a:xfrm>
            <a:off x="7541342" y="2015613"/>
            <a:ext cx="341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This slide has no animation</a:t>
            </a:r>
          </a:p>
        </p:txBody>
      </p:sp>
    </p:spTree>
    <p:extLst>
      <p:ext uri="{BB962C8B-B14F-4D97-AF65-F5344CB8AC3E}">
        <p14:creationId xmlns:p14="http://schemas.microsoft.com/office/powerpoint/2010/main" val="226073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BBY">
      <a:dk1>
        <a:srgbClr val="3F3F3F"/>
      </a:dk1>
      <a:lt1>
        <a:srgbClr val="FFFF00"/>
      </a:lt1>
      <a:dk2>
        <a:srgbClr val="5B63B7"/>
      </a:dk2>
      <a:lt2>
        <a:srgbClr val="84B2F6"/>
      </a:lt2>
      <a:accent1>
        <a:srgbClr val="072B62"/>
      </a:accent1>
      <a:accent2>
        <a:srgbClr val="92D050"/>
      </a:accent2>
      <a:accent3>
        <a:srgbClr val="FFFF00"/>
      </a:accent3>
      <a:accent4>
        <a:srgbClr val="FF0000"/>
      </a:accent4>
      <a:accent5>
        <a:srgbClr val="BE98DB"/>
      </a:accent5>
      <a:accent6>
        <a:srgbClr val="FFC000"/>
      </a:accent6>
      <a:hlink>
        <a:srgbClr val="FFFF00"/>
      </a:hlink>
      <a:folHlink>
        <a:srgbClr val="000000"/>
      </a:folHlink>
    </a:clrScheme>
    <a:fontScheme name="Custom 1">
      <a:majorFont>
        <a:latin typeface="Calisto MT"/>
        <a:ea typeface=""/>
        <a:cs typeface=""/>
      </a:majorFont>
      <a:minorFont>
        <a:latin typeface="Bahnschrift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5A4876-726A-4406-BB4C-BCCF3E51D9E2}" vid="{7BF0384B-2BE3-4C6D-98A0-12A9AC9112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BlueWorld</Template>
  <TotalTime>1030</TotalTime>
  <Words>600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Berlin Sans FB</vt:lpstr>
      <vt:lpstr>Calisto MT</vt:lpstr>
      <vt:lpstr>Office Theme</vt:lpstr>
      <vt:lpstr>World Business Coaches</vt:lpstr>
      <vt:lpstr>Coach Selection Steps: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Business Coaches</dc:title>
  <dc:creator>Jerry Stokely</dc:creator>
  <cp:lastModifiedBy>Jerry Stokely</cp:lastModifiedBy>
  <cp:revision>45</cp:revision>
  <dcterms:created xsi:type="dcterms:W3CDTF">2019-10-13T16:04:41Z</dcterms:created>
  <dcterms:modified xsi:type="dcterms:W3CDTF">2019-10-15T21:37:25Z</dcterms:modified>
</cp:coreProperties>
</file>